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70" r:id="rId9"/>
    <p:sldId id="268" r:id="rId10"/>
    <p:sldId id="271" r:id="rId11"/>
    <p:sldId id="272" r:id="rId12"/>
    <p:sldId id="273" r:id="rId13"/>
    <p:sldId id="274" r:id="rId14"/>
    <p:sldId id="275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>
      <p:cViewPr>
        <p:scale>
          <a:sx n="63" d="100"/>
          <a:sy n="63" d="100"/>
        </p:scale>
        <p:origin x="-1566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ECB98-5F8A-48C9-BA4C-C480AF1484F1}" type="datetimeFigureOut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C7347-6EC5-4711-BDCB-06270F34D2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973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20EF1-D296-4CBF-967B-84C9C8B9C10C}" type="datetimeFigureOut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73388-229C-4D6A-9BE0-4A69868592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713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E8A59-3335-4E87-BE4D-EF1A61201C48}" type="datetimeFigureOut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69FF8-04D5-465B-A877-A858078181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001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03336-2A35-4CDE-B223-03483D70F1A7}" type="datetimeFigureOut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69230-8E3A-4B81-AA02-EC0EE1FB63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501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BC507-4615-4CC3-A3FE-2139272982D6}" type="datetimeFigureOut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070A2-5E50-4E0F-9800-4B9F803F4B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592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1685E-0270-4F60-8F82-0D04347FA378}" type="datetimeFigureOut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8E2F2-6AF9-46D1-9590-31D807113B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651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53CD7-85E0-4C53-9CC4-BA9301183332}" type="datetimeFigureOut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8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FCD72-C104-49FF-8645-AC4607B8EB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508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4B8CA-C2D8-4665-BB76-5DE875449A0F}" type="datetimeFigureOut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4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4B42E-1F6C-4B69-B766-6BB7BF3EFD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72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CC81B-9924-46B4-8057-C1494F7D1145}" type="datetimeFigureOut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3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C11D1-C2D8-462A-A09F-310E32E66B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238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4E499-EE8F-4355-93C6-C1DA626491E0}" type="datetimeFigureOut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16A90-5B90-458A-B0F2-3B20506E24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652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62F41-62BC-46BD-99A3-1351D2D761C6}" type="datetimeFigureOut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2FBE2-A742-4CC8-8539-DD2950E753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969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Місце для заголовка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  <a:endParaRPr lang="ru-RU" smtClean="0"/>
          </a:p>
        </p:txBody>
      </p:sp>
      <p:sp>
        <p:nvSpPr>
          <p:cNvPr id="1027" name="Місце для тексту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 smtClean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EC229C0-820D-46F5-A73D-2FA3D38EBC93}" type="datetimeFigureOut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B32520B-F897-4B92-9329-0F21E1FC1E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16" y="0"/>
            <a:ext cx="91794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630" y="0"/>
            <a:ext cx="9144000" cy="6858000"/>
          </a:xfrm>
        </p:spPr>
        <p:txBody>
          <a:bodyPr/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5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SimSun" pitchFamily="2" charset="-122"/>
              </a:rPr>
              <a:t>И</a:t>
            </a:r>
            <a:r>
              <a:rPr lang="ru-RU" sz="5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SimSun" pitchFamily="2" charset="-122"/>
              </a:rPr>
              <a:t>гровые и физкультурные площадки для детей</a:t>
            </a:r>
            <a:r>
              <a:rPr lang="ru-RU" sz="1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SimSun" pitchFamily="2" charset="-122"/>
              </a:rPr>
              <a:t/>
            </a:r>
            <a:br>
              <a:rPr lang="ru-RU" sz="1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SimSun" pitchFamily="2" charset="-122"/>
              </a:rPr>
            </a:br>
            <a:r>
              <a:rPr lang="ru-RU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SimSun" pitchFamily="2" charset="-122"/>
              </a:rPr>
              <a:t/>
            </a:r>
            <a:br>
              <a:rPr lang="ru-RU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SimSun" pitchFamily="2" charset="-122"/>
              </a:rPr>
            </a:br>
            <a:r>
              <a:rPr lang="ru-RU" sz="1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SimSun" pitchFamily="2" charset="-122"/>
              </a:rPr>
              <a:t/>
            </a:r>
            <a:br>
              <a:rPr lang="ru-RU" sz="1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SimSun" pitchFamily="2" charset="-122"/>
              </a:rPr>
            </a:br>
            <a:r>
              <a:rPr lang="ru-RU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SimSun" pitchFamily="2" charset="-122"/>
              </a:rPr>
              <a:t>                                                  </a:t>
            </a:r>
            <a:br>
              <a:rPr lang="ru-RU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SimSun" pitchFamily="2" charset="-122"/>
              </a:rPr>
            </a:br>
            <a:r>
              <a:rPr lang="ru-RU" sz="1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SimSun" pitchFamily="2" charset="-122"/>
              </a:rPr>
              <a:t/>
            </a:r>
            <a:br>
              <a:rPr lang="ru-RU" sz="1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SimSun" pitchFamily="2" charset="-122"/>
              </a:rPr>
            </a:br>
            <a:r>
              <a:rPr lang="ru-RU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SimSun" pitchFamily="2" charset="-122"/>
              </a:rPr>
              <a:t/>
            </a:r>
            <a:br>
              <a:rPr lang="ru-RU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SimSun" pitchFamily="2" charset="-122"/>
              </a:rPr>
            </a:br>
            <a:r>
              <a:rPr lang="ru-RU" sz="1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SimSun" pitchFamily="2" charset="-122"/>
              </a:rPr>
              <a:t/>
            </a:r>
            <a:br>
              <a:rPr lang="ru-RU" sz="1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SimSun" pitchFamily="2" charset="-122"/>
              </a:rPr>
            </a:br>
            <a:r>
              <a:rPr lang="ru-RU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SimSun" pitchFamily="2" charset="-122"/>
              </a:rPr>
              <a:t/>
            </a:r>
            <a:br>
              <a:rPr lang="ru-RU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SimSun" pitchFamily="2" charset="-122"/>
              </a:rPr>
            </a:br>
            <a:r>
              <a:rPr lang="ru-RU" sz="1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SimSun" pitchFamily="2" charset="-122"/>
              </a:rPr>
              <a:t/>
            </a:r>
            <a:br>
              <a:rPr lang="ru-RU" sz="1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SimSun" pitchFamily="2" charset="-122"/>
              </a:rPr>
            </a:br>
            <a:r>
              <a:rPr lang="ru-RU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SimSun" pitchFamily="2" charset="-122"/>
              </a:rPr>
              <a:t/>
            </a:r>
            <a:br>
              <a:rPr lang="ru-RU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SimSun" pitchFamily="2" charset="-122"/>
              </a:rPr>
            </a:br>
            <a:r>
              <a:rPr lang="ru-RU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SimSun" pitchFamily="2" charset="-122"/>
              </a:rPr>
              <a:t>                                                                                    </a:t>
            </a:r>
            <a:r>
              <a:rPr lang="ru-RU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SimSun" pitchFamily="2" charset="-122"/>
                <a:cs typeface="Times New Roman" pitchFamily="18" charset="0"/>
              </a:rPr>
              <a:t/>
            </a:r>
            <a:br>
              <a:rPr lang="ru-RU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SimSun" pitchFamily="2" charset="-122"/>
                <a:cs typeface="Times New Roman" pitchFamily="18" charset="0"/>
              </a:rPr>
            </a:br>
            <a:r>
              <a:rPr lang="ru-RU" sz="1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SimSun" pitchFamily="2" charset="-122"/>
              </a:rPr>
              <a:t/>
            </a:r>
            <a:br>
              <a:rPr lang="ru-RU" sz="1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SimSun" pitchFamily="2" charset="-122"/>
              </a:rPr>
            </a:br>
            <a:r>
              <a:rPr lang="ru-RU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SimSun" pitchFamily="2" charset="-122"/>
              </a:rPr>
              <a:t/>
            </a:r>
            <a:br>
              <a:rPr lang="ru-RU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SimSun" pitchFamily="2" charset="-122"/>
              </a:rPr>
            </a:br>
            <a:r>
              <a:rPr lang="ru-RU" sz="1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SimSun" pitchFamily="2" charset="-122"/>
              </a:rPr>
              <a:t/>
            </a:r>
            <a:br>
              <a:rPr lang="ru-RU" sz="1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SimSun" pitchFamily="2" charset="-122"/>
              </a:rPr>
            </a:br>
            <a:r>
              <a:rPr lang="ru-RU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SimSun" pitchFamily="2" charset="-122"/>
              </a:rPr>
              <a:t/>
            </a:r>
            <a:br>
              <a:rPr lang="ru-RU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SimSun" pitchFamily="2" charset="-122"/>
              </a:rPr>
            </a:br>
            <a:endParaRPr lang="ru-RU" sz="1800" dirty="0"/>
          </a:p>
        </p:txBody>
      </p:sp>
      <p:pic>
        <p:nvPicPr>
          <p:cNvPr id="5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17032"/>
            <a:ext cx="36988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076" y="620688"/>
            <a:ext cx="3938587" cy="86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:\детский сад года\DSC_29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464" y="3327688"/>
            <a:ext cx="4067944" cy="3050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7" name="Picture 3" descr="F:\детский сад года\DSC_29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464" y="49462"/>
            <a:ext cx="4464496" cy="3348372"/>
          </a:xfrm>
          <a:prstGeom prst="ellipse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детский сад года\DSC_29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995936" cy="2996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4052948"/>
            <a:ext cx="331236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зарядкой заниматься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Начинаем по утрам,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Чтобы реже обращаться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советом к докторам.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76340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F:\детский сад года\DSC_46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3969"/>
            <a:ext cx="4824536" cy="3618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1" name="Picture 3" descr="F:\детский сад года\DSC_46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4939"/>
            <a:ext cx="3707904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000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052" name="Picture 4" descr="F:\детский сад года\DSC_46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37384"/>
            <a:ext cx="3888432" cy="2916324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036" y="4509120"/>
            <a:ext cx="3509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 – это здоровье,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 – это успех,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 – это прикольно,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 – это для всех!</a:t>
            </a:r>
          </a:p>
        </p:txBody>
      </p:sp>
    </p:spTree>
    <p:extLst>
      <p:ext uri="{BB962C8B-B14F-4D97-AF65-F5344CB8AC3E}">
        <p14:creationId xmlns:p14="http://schemas.microsoft.com/office/powerpoint/2010/main" val="3105568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F:\детский сад года\DSC_47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4968552" cy="3726414"/>
          </a:xfrm>
          <a:prstGeom prst="snip2DiagRect">
            <a:avLst>
              <a:gd name="adj1" fmla="val 37188"/>
              <a:gd name="adj2" fmla="val 21562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F:\детский сад года\DSC_47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3648914" cy="2736686"/>
          </a:xfrm>
          <a:prstGeom prst="round2DiagRect">
            <a:avLst>
              <a:gd name="adj1" fmla="val 14476"/>
              <a:gd name="adj2" fmla="val 50000"/>
            </a:avLst>
          </a:prstGeom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детский сад года\DSC_47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36" y="3722212"/>
            <a:ext cx="3731907" cy="27989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80112" y="1528624"/>
            <a:ext cx="3851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Праздник спортивный гордо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вступает в свои права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Солнцем улыбки доброй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Встречает его детвора</a:t>
            </a:r>
          </a:p>
        </p:txBody>
      </p:sp>
    </p:spTree>
    <p:extLst>
      <p:ext uri="{BB962C8B-B14F-4D97-AF65-F5344CB8AC3E}">
        <p14:creationId xmlns:p14="http://schemas.microsoft.com/office/powerpoint/2010/main" val="822589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F:\детский сад года\DSC_47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96752"/>
            <a:ext cx="5188155" cy="38911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детский сад года\DSC_47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0952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детский сад года\DSC_47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65104"/>
            <a:ext cx="2747797" cy="2060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детский сад года\DSC_48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35" y="4509120"/>
            <a:ext cx="2771800" cy="2078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:\детский сад года\DSC_48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291" y="190952"/>
            <a:ext cx="2939819" cy="2204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390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F:\детский сад года\DSC_47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49080"/>
            <a:ext cx="3419872" cy="25649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детский сад года\DSC_48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4" y="116632"/>
            <a:ext cx="3131840" cy="23488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07704" y="594561"/>
            <a:ext cx="4896544" cy="54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Мы бежим быстрее ветра!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Кто ответит, почему?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Саид прыгнул на два метра!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Кто ответит, почему?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Ася плавает, как рыбка!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Кто ответит, почему?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 губах у нас улыбка!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Кто ответит, почему?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Может «мостик» сделать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Шарабдин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!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По канату лезу я.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Потому что с физкультурой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Мы давнишние друзья!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78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66730"/>
          </a:xfrm>
        </p:spPr>
        <p:txBody>
          <a:bodyPr/>
          <a:lstStyle/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/>
            </a:r>
            <a:b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</a:br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Площадка в детском саду – это не просто место для игр и занятий спортом, а это настоящий детский городок со своими правилами. Ребенку необходимо общение с другими детьми. </a:t>
            </a:r>
            <a:b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Спортивная площадка на территории детского сада должна быть территорией, где сконструирована максимально привлекательная для детей предметно – пространственная среда.</a:t>
            </a:r>
            <a:r>
              <a:rPr lang="ru-RU" sz="28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5770563" cy="2217737"/>
          </a:xfrm>
        </p:spPr>
        <p:txBody>
          <a:bodyPr/>
          <a:lstStyle/>
          <a:p>
            <a:r>
              <a:rPr lang="ru-RU" sz="3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/>
            </a:r>
            <a:br>
              <a:rPr lang="ru-RU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</a:br>
            <a:r>
              <a:rPr lang="ru-RU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/>
            </a:r>
            <a:br>
              <a:rPr lang="ru-RU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</a:br>
            <a:r>
              <a:rPr lang="ru-RU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/>
            </a:r>
            <a:br>
              <a:rPr lang="ru-RU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4" y="1650294"/>
            <a:ext cx="5273675" cy="2968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243263" cy="1822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738" y="332656"/>
            <a:ext cx="3243263" cy="1822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C:\Users\Lenovo\Desktop\УЛЫБКА\IMG_71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437112"/>
            <a:ext cx="3906787" cy="2199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93" y="4437112"/>
            <a:ext cx="3704702" cy="2084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795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3802062"/>
          </a:xfrm>
        </p:spPr>
        <p:txBody>
          <a:bodyPr/>
          <a:lstStyle/>
          <a:p>
            <a:pPr algn="l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5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5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n-lt"/>
                <a:cs typeface="Times New Roman" pitchFamily="18" charset="0"/>
              </a:rPr>
              <a:t/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latin typeface="+mn-lt"/>
                <a:cs typeface="Times New Roman" pitchFamily="18" charset="0"/>
              </a:rPr>
              <a:t/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latin typeface="+mn-lt"/>
                <a:cs typeface="Times New Roman" pitchFamily="18" charset="0"/>
              </a:rPr>
            </a:br>
            <a:endParaRPr lang="ru-RU" sz="2800" dirty="0">
              <a:solidFill>
                <a:srgbClr val="92D050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3530600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433277"/>
            <a:ext cx="3114675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841" y="620687"/>
            <a:ext cx="2505075" cy="33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939" y="3116436"/>
            <a:ext cx="230505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615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Детсад\Desktop\детский сад года\Новая папка (3)\DSC_7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4704"/>
            <a:ext cx="3563888" cy="2672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Below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Детсад\Desktop\детский сад года\Новая папка (3)\DSC_7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97712"/>
            <a:ext cx="3515883" cy="2636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Above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 descr="C:\Users\Детсад\Desktop\детский сад года\Новая папка (3)\DSC_7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717032"/>
            <a:ext cx="3888432" cy="2916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0220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Детсад\Desktop\детский сад года\Новая папка (3)\DSC_7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76672"/>
            <a:ext cx="4067944" cy="30509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C:\Users\Детсад\Desktop\детский сад года\Новая папка (3)\DSC_7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27630"/>
            <a:ext cx="3995936" cy="29969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AutoShape 5" descr="http://www.v3wall.com/wallpaper/1280_1024/1005/1280_1024_2010051109165141184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2809410" cy="2247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9" descr="http://dutsadok.com.ua/clipart/ljudi/Ae-Of-A-Li-Swing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1" descr="http://dutsadok.com.ua/clipart/ljudi/Ae-Of-A-Li-Swing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165599"/>
            <a:ext cx="2044452" cy="23589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87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79" y="251188"/>
            <a:ext cx="2688134" cy="2688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616" y="4365104"/>
            <a:ext cx="3037246" cy="2212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Детсад\Desktop\детский сад года\Новая папка (3)\DSC_70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6672"/>
            <a:ext cx="3803915" cy="28529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7" name="Picture 5" descr="C:\Users\Детсад\Desktop\детский сад года\Новая папка (3)\DSC_70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94456"/>
            <a:ext cx="3960440" cy="2970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03222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645470" cy="2672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Детсад\Desktop\детский сад года\Новая папка (3)\DSC_7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776" y="778396"/>
            <a:ext cx="4764022" cy="3573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4101" name="Picture 5" descr="C:\Users\Детсад\Desktop\детский сад года\Новая папка (3)\DSC_70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96" y="3824064"/>
            <a:ext cx="3131840" cy="2348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44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/>
          <a:lstStyle/>
          <a:p>
            <a:r>
              <a:rPr lang="ru-RU" sz="48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Тишина на спортивной</a:t>
            </a:r>
            <a:br>
              <a:rPr lang="ru-RU" sz="48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48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площадке,</a:t>
            </a:r>
            <a:br>
              <a:rPr lang="ru-RU" sz="48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48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Скоро здесь будут наши ребятки!</a:t>
            </a:r>
            <a:br>
              <a:rPr lang="ru-RU" sz="48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48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Солнце, воздух и </a:t>
            </a:r>
            <a:r>
              <a:rPr lang="ru-RU" sz="4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вода</a:t>
            </a:r>
            <a:br>
              <a:rPr lang="ru-RU" sz="4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48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помогают нам </a:t>
            </a:r>
            <a:r>
              <a:rPr lang="ru-RU" sz="4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всегда.</a:t>
            </a:r>
            <a:br>
              <a:rPr lang="ru-RU" sz="4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endParaRPr lang="ru-RU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02135"/>
      </p:ext>
    </p:extLst>
  </p:cSld>
  <p:clrMapOvr>
    <a:masterClrMapping/>
  </p:clrMapOvr>
</p:sld>
</file>

<file path=ppt/theme/theme1.xml><?xml version="1.0" encoding="utf-8"?>
<a:theme xmlns:a="http://schemas.openxmlformats.org/drawingml/2006/main" name="05">
  <a:themeElements>
    <a:clrScheme name="Вестибюль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</TotalTime>
  <Words>19</Words>
  <Application>Microsoft Office PowerPoint</Application>
  <PresentationFormat>Экран (4:3)</PresentationFormat>
  <Paragraphs>13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05</vt:lpstr>
      <vt:lpstr>          Игровые и физкультурные площадки для детей                                                                                                                                                     </vt:lpstr>
      <vt:lpstr>  Площадка в детском саду – это не просто место для игр и занятий спортом, а это настоящий детский городок со своими правилами. Ребенку необходимо общение с другими детьми.   Спортивная площадка на территории детского сада должна быть территорией, где сконструирована максимально привлекательная для детей предметно – пространственная среда.     </vt:lpstr>
      <vt:lpstr>     </vt:lpstr>
      <vt:lpstr>     </vt:lpstr>
      <vt:lpstr>Презентация PowerPoint</vt:lpstr>
      <vt:lpstr>Презентация PowerPoint</vt:lpstr>
      <vt:lpstr>Презентация PowerPoint</vt:lpstr>
      <vt:lpstr>Презентация PowerPoint</vt:lpstr>
      <vt:lpstr>Тишина на спортивной  площадке, Скоро здесь будут наши ребятки! Солнце, воздух и вода  помогают нам всегда.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детский сад комбинированного вида  №4 «Калинка» г. Волжска РМЭ     «Волшебный стадион»                                                                                                                                                                  Выполнила:                                                                              инструктор                                                                               по физическому воспитанию                                                                                   Петухова Е.В.</dc:title>
  <dc:creator>IdeaPad</dc:creator>
  <cp:lastModifiedBy>Детсад</cp:lastModifiedBy>
  <cp:revision>27</cp:revision>
  <dcterms:created xsi:type="dcterms:W3CDTF">2014-05-28T06:18:46Z</dcterms:created>
  <dcterms:modified xsi:type="dcterms:W3CDTF">2018-05-11T10:18:46Z</dcterms:modified>
</cp:coreProperties>
</file>