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73" r:id="rId3"/>
    <p:sldId id="262" r:id="rId4"/>
    <p:sldId id="264" r:id="rId5"/>
    <p:sldId id="266" r:id="rId6"/>
    <p:sldId id="265" r:id="rId7"/>
    <p:sldId id="267" r:id="rId8"/>
    <p:sldId id="268" r:id="rId9"/>
    <p:sldId id="270" r:id="rId10"/>
    <p:sldId id="277" r:id="rId11"/>
    <p:sldId id="269" r:id="rId12"/>
    <p:sldId id="276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66"/>
    <a:srgbClr val="FF3F3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896" autoAdjust="0"/>
    <p:restoredTop sz="94660"/>
  </p:normalViewPr>
  <p:slideViewPr>
    <p:cSldViewPr>
      <p:cViewPr varScale="1">
        <p:scale>
          <a:sx n="83" d="100"/>
          <a:sy n="83" d="100"/>
        </p:scale>
        <p:origin x="-104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B21CB-FF47-4E68-A1F5-21510453A608}" type="datetimeFigureOut">
              <a:rPr lang="ru-RU" smtClean="0"/>
              <a:pPr/>
              <a:t>23.09.2019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214BB-BBCE-4F1C-AA6D-7CAA8BBB256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>
    <p:wheel spokes="8"/>
    <p:sndAc>
      <p:endSnd/>
    </p:sndAc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B21CB-FF47-4E68-A1F5-21510453A608}" type="datetimeFigureOut">
              <a:rPr lang="ru-RU" smtClean="0"/>
              <a:pPr/>
              <a:t>23.09.2019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214BB-BBCE-4F1C-AA6D-7CAA8BBB256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>
    <p:wheel spokes="8"/>
    <p:sndAc>
      <p:endSnd/>
    </p:sndAc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B21CB-FF47-4E68-A1F5-21510453A608}" type="datetimeFigureOut">
              <a:rPr lang="ru-RU" smtClean="0"/>
              <a:pPr/>
              <a:t>23.09.2019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214BB-BBCE-4F1C-AA6D-7CAA8BBB256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>
    <p:wheel spokes="8"/>
    <p:sndAc>
      <p:endSnd/>
    </p:sndAc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B21CB-FF47-4E68-A1F5-21510453A608}" type="datetimeFigureOut">
              <a:rPr lang="ru-RU" smtClean="0"/>
              <a:pPr/>
              <a:t>23.09.2019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214BB-BBCE-4F1C-AA6D-7CAA8BBB256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>
    <p:wheel spokes="8"/>
    <p:sndAc>
      <p:endSnd/>
    </p:sndAc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B21CB-FF47-4E68-A1F5-21510453A608}" type="datetimeFigureOut">
              <a:rPr lang="ru-RU" smtClean="0"/>
              <a:pPr/>
              <a:t>23.09.2019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214BB-BBCE-4F1C-AA6D-7CAA8BBB256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>
    <p:wheel spokes="8"/>
    <p:sndAc>
      <p:endSnd/>
    </p:sndAc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B21CB-FF47-4E68-A1F5-21510453A608}" type="datetimeFigureOut">
              <a:rPr lang="ru-RU" smtClean="0"/>
              <a:pPr/>
              <a:t>23.09.2019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214BB-BBCE-4F1C-AA6D-7CAA8BBB256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>
    <p:wheel spokes="8"/>
    <p:sndAc>
      <p:endSnd/>
    </p:sndAc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B21CB-FF47-4E68-A1F5-21510453A608}" type="datetimeFigureOut">
              <a:rPr lang="ru-RU" smtClean="0"/>
              <a:pPr/>
              <a:t>23.09.2019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214BB-BBCE-4F1C-AA6D-7CAA8BBB256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>
    <p:wheel spokes="8"/>
    <p:sndAc>
      <p:endSnd/>
    </p:sndAc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B21CB-FF47-4E68-A1F5-21510453A608}" type="datetimeFigureOut">
              <a:rPr lang="ru-RU" smtClean="0"/>
              <a:pPr/>
              <a:t>23.09.2019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214BB-BBCE-4F1C-AA6D-7CAA8BBB256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>
    <p:wheel spokes="8"/>
    <p:sndAc>
      <p:endSnd/>
    </p:sndAc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B21CB-FF47-4E68-A1F5-21510453A608}" type="datetimeFigureOut">
              <a:rPr lang="ru-RU" smtClean="0"/>
              <a:pPr/>
              <a:t>23.09.2019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214BB-BBCE-4F1C-AA6D-7CAA8BBB256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>
    <p:wheel spokes="8"/>
    <p:sndAc>
      <p:endSnd/>
    </p:sndAc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B21CB-FF47-4E68-A1F5-21510453A608}" type="datetimeFigureOut">
              <a:rPr lang="ru-RU" smtClean="0"/>
              <a:pPr/>
              <a:t>23.09.2019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214BB-BBCE-4F1C-AA6D-7CAA8BBB256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>
    <p:wheel spokes="8"/>
    <p:sndAc>
      <p:endSnd/>
    </p:sndAc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B21CB-FF47-4E68-A1F5-21510453A608}" type="datetimeFigureOut">
              <a:rPr lang="ru-RU" smtClean="0"/>
              <a:pPr/>
              <a:t>23.09.2019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214BB-BBCE-4F1C-AA6D-7CAA8BBB256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>
    <p:wheel spokes="8"/>
    <p:sndAc>
      <p:endSnd/>
    </p:sndAc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EB21CB-FF47-4E68-A1F5-21510453A608}" type="datetimeFigureOut">
              <a:rPr lang="ru-RU" smtClean="0"/>
              <a:pPr/>
              <a:t>23.09.2019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8214BB-BBCE-4F1C-AA6D-7CAA8BBB2564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 advClick="0">
    <p:wheel spokes="8"/>
    <p:sndAc>
      <p:endSnd/>
    </p:sndAc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65252" y="404664"/>
            <a:ext cx="7747224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4000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rgbClr val="FF0066"/>
                    </a:gs>
                    <a:gs pos="90000">
                      <a:srgbClr val="C00000"/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Территория МКДОУ «Улыбка»</a:t>
            </a:r>
          </a:p>
          <a:p>
            <a:pPr algn="ctr">
              <a:defRPr/>
            </a:pPr>
            <a:r>
              <a:rPr lang="ru-RU" sz="4000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rgbClr val="FF0066"/>
                    </a:gs>
                    <a:gs pos="90000">
                      <a:srgbClr val="C00000"/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С. Чиркей Буйнакского района</a:t>
            </a:r>
            <a:endParaRPr lang="ru-RU" sz="4000" b="1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rgbClr val="FF0066"/>
                  </a:gs>
                  <a:gs pos="90000">
                    <a:srgbClr val="C00000"/>
                  </a:gs>
                </a:gsLst>
                <a:lin ang="5400000"/>
              </a:gra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4149080"/>
            <a:ext cx="6588224" cy="270892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2" descr="C:\Users\1111\Desktop\Рисунок (2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73113" y="-457200"/>
            <a:ext cx="10691813" cy="7772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 advClick="0">
    <p:wheel spokes="8"/>
    <p:sndAc>
      <p:endSnd/>
    </p:sndAc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1111\Desktop\Рисунок (4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7" y="476672"/>
            <a:ext cx="6048674" cy="51981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31443819"/>
      </p:ext>
    </p:extLst>
  </p:cSld>
  <p:clrMapOvr>
    <a:masterClrMapping/>
  </p:clrMapOvr>
  <p:transition spd="slow" advClick="0">
    <p:wheel spokes="8"/>
    <p:sndAc>
      <p:endSnd/>
    </p:sndAc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Детсад\Desktop\Новая папка (3)\DSC_701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908720"/>
            <a:ext cx="3131840" cy="23488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5" name="Picture 3" descr="C:\Users\Детсад\Desktop\Новая папка (3)\DSC_701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620688"/>
            <a:ext cx="3035829" cy="22768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C:\Users\Детсад\Desktop\Новая папка (3)\DSC_701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573016"/>
            <a:ext cx="3419872" cy="25649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7" name="Picture 5" descr="C:\Users\Детсад\Desktop\Новая папка (3)\DSC_7017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3400" y="3052936"/>
            <a:ext cx="4091947" cy="3068960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 advClick="0">
    <p:wheel spokes="8"/>
    <p:sndAc>
      <p:endSnd/>
    </p:sndAc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C:\Users\Детсад\Desktop\Новая папка (3)\DSC_702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3302986"/>
            <a:ext cx="3600400" cy="270029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49" name="Rectangle 1"/>
          <p:cNvSpPr>
            <a:spLocks noChangeArrowheads="1"/>
          </p:cNvSpPr>
          <p:nvPr/>
        </p:nvSpPr>
        <p:spPr bwMode="auto">
          <a:xfrm rot="10800000" flipV="1">
            <a:off x="2555776" y="404664"/>
            <a:ext cx="5000660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Весь наш коллектив – творцы, мечтатели!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Все потрудились замечательно!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Вы посмотрите, как красиво!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Цветёт наш садик всем на диво!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43" name="Picture 3" descr="C:\Users\Детсад\Desktop\Новая папка (3)\DSC_702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2420708"/>
            <a:ext cx="3456384" cy="259228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 advClick="0">
    <p:wheel spokes="8"/>
    <p:sndAc>
      <p:endSnd/>
    </p:sndAc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280383" y="764704"/>
            <a:ext cx="5688632" cy="4308872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2400" dirty="0" smtClean="0">
                <a:solidFill>
                  <a:srgbClr val="FF0000"/>
                </a:solidFill>
              </a:rPr>
              <a:t> Мы приглашаем ,вас , на территорию нашего детского   сада.</a:t>
            </a:r>
          </a:p>
          <a:p>
            <a:r>
              <a:rPr lang="ru-RU" dirty="0" smtClean="0"/>
              <a:t> </a:t>
            </a:r>
            <a:endParaRPr lang="ru-RU" sz="2400" dirty="0" smtClean="0"/>
          </a:p>
          <a:p>
            <a:pPr algn="ctr"/>
            <a:r>
              <a:rPr lang="ru-RU" sz="2400" dirty="0" smtClean="0">
                <a:solidFill>
                  <a:srgbClr val="FFFF00"/>
                </a:solidFill>
              </a:rPr>
              <a:t>Воспитатели вместе с детьми и родителями проявили творчество, и фантазию в оформлении участков, используя различный ненужный материал.</a:t>
            </a:r>
          </a:p>
          <a:p>
            <a:pPr algn="ctr"/>
            <a:endParaRPr lang="ru-RU" sz="2400" dirty="0" smtClean="0"/>
          </a:p>
          <a:p>
            <a:pPr algn="ctr"/>
            <a:r>
              <a:rPr lang="ru-RU" sz="2400" dirty="0" smtClean="0">
                <a:solidFill>
                  <a:srgbClr val="00B050"/>
                </a:solidFill>
              </a:rPr>
              <a:t>И вот что получилось…</a:t>
            </a:r>
          </a:p>
          <a:p>
            <a:pPr algn="ctr"/>
            <a:endParaRPr lang="ru-RU" sz="2000" dirty="0" smtClean="0"/>
          </a:p>
          <a:p>
            <a:pPr algn="ctr"/>
            <a:endParaRPr lang="ru-RU" sz="2000" dirty="0"/>
          </a:p>
        </p:txBody>
      </p:sp>
    </p:spTree>
  </p:cSld>
  <p:clrMapOvr>
    <a:masterClrMapping/>
  </p:clrMapOvr>
  <p:transition spd="slow" advClick="0">
    <p:wheel spokes="8"/>
    <p:sndAc>
      <p:endSnd/>
    </p:sndAc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Users\Детсад\Desktop\Новая папка (3)\DSC_701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944" y="332656"/>
            <a:ext cx="4091946" cy="306896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9" name="Picture 3" descr="C:\Users\Детсад\Desktop\Новая папка (3)\DSC_701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401616"/>
            <a:ext cx="4200467" cy="315035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C:\Users\Детсад\Desktop\Новая папка (3)\DSC_7008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692696"/>
            <a:ext cx="3419872" cy="2564904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1" name="Picture 5" descr="C:\Users\Детсад\Desktop\Новая папка (3)\DSC_7009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2634" y="3608639"/>
            <a:ext cx="2052228" cy="2736304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 advClick="0">
    <p:wheel spokes="8"/>
    <p:sndAc>
      <p:endSnd/>
    </p:sndAc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C:\Users\Детсад\Desktop\Новая папка (3)\DSC_702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488" y="3816424"/>
            <a:ext cx="3515883" cy="2636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Детсад\Desktop\Новая папка (3)\DSC_702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990022"/>
            <a:ext cx="3648404" cy="273630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073687" y="188640"/>
            <a:ext cx="383587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</a:rPr>
              <a:t>А на клумбе Васька кот</a:t>
            </a:r>
          </a:p>
          <a:p>
            <a:r>
              <a:rPr lang="ru-RU" sz="2000" b="1" dirty="0" smtClean="0">
                <a:solidFill>
                  <a:srgbClr val="002060"/>
                </a:solidFill>
              </a:rPr>
              <a:t>Уже давно детишек ждёт!</a:t>
            </a:r>
            <a:endParaRPr lang="ru-RU" sz="2000" b="1" dirty="0">
              <a:solidFill>
                <a:srgbClr val="002060"/>
              </a:solidFill>
            </a:endParaRPr>
          </a:p>
        </p:txBody>
      </p:sp>
      <p:pic>
        <p:nvPicPr>
          <p:cNvPr id="2050" name="Picture 2" descr="C:\Users\Детсад\Desktop\Новая папка (3)\DSC_7033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6004" y="715477"/>
            <a:ext cx="3840426" cy="288032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C:\Users\Детсад\Desktop\Новая папка (3)\DSC_7020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3371" y="3464495"/>
            <a:ext cx="2505576" cy="3340769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 advClick="0">
    <p:wheel spokes="8"/>
    <p:sndAc>
      <p:endSnd/>
    </p:sndAc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C:\Users\Детсад\Desktop\Новая папка (3)\DSC_702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81639" y="3675513"/>
            <a:ext cx="3203848" cy="2402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6000760" y="857232"/>
            <a:ext cx="28197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solidFill>
                  <a:srgbClr val="FF0066"/>
                </a:solidFill>
              </a:rPr>
              <a:t>  </a:t>
            </a:r>
            <a:r>
              <a:rPr lang="ru-RU" sz="2400" b="1" dirty="0" smtClean="0">
                <a:solidFill>
                  <a:srgbClr val="002060"/>
                </a:solidFill>
              </a:rPr>
              <a:t>Вот лягушка у ворот все цветочки               бережёт</a:t>
            </a:r>
            <a:endParaRPr lang="ru-RU" sz="2400" b="1" dirty="0">
              <a:solidFill>
                <a:srgbClr val="002060"/>
              </a:solidFill>
            </a:endParaRPr>
          </a:p>
        </p:txBody>
      </p:sp>
      <p:pic>
        <p:nvPicPr>
          <p:cNvPr id="3074" name="Picture 2" descr="C:\Users\Детсад\Desktop\Новая папка (3)\DSC_703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675513"/>
            <a:ext cx="3550708" cy="26630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Детсад\Desktop\Новая папка (3)\DSC_703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5305" y="548680"/>
            <a:ext cx="3793026" cy="28447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 advClick="0">
    <p:wheel spokes="8"/>
    <p:sndAc>
      <p:endSnd/>
    </p:sndAc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Детсад\Desktop\Новая папка (3)\DSC_702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1080" y="475667"/>
            <a:ext cx="3301419" cy="2476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Детсад\Desktop\Новая папка (3)\DSC_703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692696"/>
            <a:ext cx="3515883" cy="2636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C:\Users\Детсад\Desktop\Новая папка (3)\DSC_703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3429" y="3329608"/>
            <a:ext cx="3395869" cy="2546901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1" name="Picture 5" descr="C:\Users\Детсад\Desktop\Новая папка (3)\DSC_7025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9578" y="3645024"/>
            <a:ext cx="3611893" cy="2708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 advClick="0">
    <p:wheel spokes="8"/>
    <p:sndAc>
      <p:endSnd/>
    </p:sndAc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Детсад\Desktop\Новая папка (3)\DSC_703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8223" y="476672"/>
            <a:ext cx="3035829" cy="22768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Users\Детсад\Desktop\Новая папка (3)\DSC_700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473549"/>
            <a:ext cx="3226087" cy="24195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C:\Users\Детсад\Desktop\Новая папка (3)\DSC_7014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7727" y="3140968"/>
            <a:ext cx="3035829" cy="22768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5" name="Picture 5" descr="C:\Users\Детсад\Desktop\Новая папка (3)\DSC_7034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140968"/>
            <a:ext cx="3995936" cy="29969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 advClick="0">
    <p:wheel spokes="8"/>
    <p:sndAc>
      <p:endSnd/>
    </p:sndAc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Детсад\Desktop\Новая папка (3)\DSC_700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692696"/>
            <a:ext cx="3056716" cy="22925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C:\Users\Детсад\Desktop\Новая папка (3)\DSC_700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8" y="2985233"/>
            <a:ext cx="4187957" cy="3140968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C:\Users\Детсад\Desktop\Новая папка (3)\DSC_701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356317"/>
            <a:ext cx="3515882" cy="2636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9" name="Picture 5" descr="C:\Users\Детсад\Desktop\Новая папка (3)\DSC_7013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7" y="3429000"/>
            <a:ext cx="3623500" cy="2717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 advClick="0">
    <p:wheel spokes="8"/>
    <p:sndAc>
      <p:endSnd/>
    </p:sndAc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3" name="Picture 5" descr="C:\Users\Детсад\Desktop\Новая папка (3)\DSC_7024.jpg"/>
          <p:cNvPicPr>
            <a:picLocks noChangeAspect="1" noChangeArrowheads="1"/>
          </p:cNvPicPr>
          <p:nvPr/>
        </p:nvPicPr>
        <p:blipFill>
          <a:blip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8719" y="3982752"/>
            <a:ext cx="3323861" cy="24928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C:\Users\Детсад\Desktop\Новая папка (3)\DSC_7010.jpg"/>
          <p:cNvPicPr>
            <a:picLocks noChangeAspect="1" noChangeArrowheads="1"/>
          </p:cNvPicPr>
          <p:nvPr/>
        </p:nvPicPr>
        <p:blipFill>
          <a:blip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8" y="138483"/>
            <a:ext cx="3323862" cy="24928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0" name="Picture 2" descr="C:\Users\Детсад\Desktop\Новая папка (3)\DSC_7006.jpg"/>
          <p:cNvPicPr>
            <a:picLocks noChangeAspect="1" noChangeArrowheads="1"/>
          </p:cNvPicPr>
          <p:nvPr/>
        </p:nvPicPr>
        <p:blipFill>
          <a:blip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1894520"/>
            <a:ext cx="3131840" cy="2348880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 descr="C:\Users\Детсад\Desktop\Новая папка (3)\DSC_7007.jpg"/>
          <p:cNvPicPr>
            <a:picLocks noChangeAspect="1" noChangeArrowheads="1"/>
          </p:cNvPicPr>
          <p:nvPr/>
        </p:nvPicPr>
        <p:blipFill>
          <a:blip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908720"/>
            <a:ext cx="3240360" cy="4320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 advClick="0">
    <p:wheel spokes="8"/>
    <p:sndAc>
      <p:endSnd/>
    </p:sndAc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Другая 5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C00000"/>
      </a:hlink>
      <a:folHlink>
        <a:srgbClr val="E36C09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2013</TotalTime>
  <Words>91</Words>
  <Application>Microsoft Office PowerPoint</Application>
  <PresentationFormat>Экран (4:3)</PresentationFormat>
  <Paragraphs>14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Елена</dc:creator>
  <cp:lastModifiedBy>1111</cp:lastModifiedBy>
  <cp:revision>77</cp:revision>
  <dcterms:created xsi:type="dcterms:W3CDTF">2014-06-15T09:49:01Z</dcterms:created>
  <dcterms:modified xsi:type="dcterms:W3CDTF">2019-09-23T11:39:33Z</dcterms:modified>
</cp:coreProperties>
</file>