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73" r:id="rId3"/>
    <p:sldId id="262" r:id="rId4"/>
    <p:sldId id="264" r:id="rId5"/>
    <p:sldId id="266" r:id="rId6"/>
    <p:sldId id="265" r:id="rId7"/>
    <p:sldId id="267" r:id="rId8"/>
    <p:sldId id="268" r:id="rId9"/>
    <p:sldId id="270" r:id="rId10"/>
    <p:sldId id="277" r:id="rId11"/>
    <p:sldId id="269" r:id="rId12"/>
    <p:sldId id="276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3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96" autoAdjust="0"/>
    <p:restoredTop sz="94660"/>
  </p:normalViewPr>
  <p:slideViewPr>
    <p:cSldViewPr>
      <p:cViewPr varScale="1">
        <p:scale>
          <a:sx n="83" d="100"/>
          <a:sy n="83" d="100"/>
        </p:scale>
        <p:origin x="-10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21CB-FF47-4E68-A1F5-21510453A608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14BB-BBCE-4F1C-AA6D-7CAA8BBB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wheel spokes="8"/>
    <p:sndAc>
      <p:endSnd/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21CB-FF47-4E68-A1F5-21510453A608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14BB-BBCE-4F1C-AA6D-7CAA8BBB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wheel spokes="8"/>
    <p:sndAc>
      <p:endSnd/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21CB-FF47-4E68-A1F5-21510453A608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14BB-BBCE-4F1C-AA6D-7CAA8BBB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wheel spokes="8"/>
    <p:sndAc>
      <p:endSnd/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21CB-FF47-4E68-A1F5-21510453A608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14BB-BBCE-4F1C-AA6D-7CAA8BBB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wheel spokes="8"/>
    <p:sndAc>
      <p:endSnd/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21CB-FF47-4E68-A1F5-21510453A608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14BB-BBCE-4F1C-AA6D-7CAA8BBB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wheel spokes="8"/>
    <p:sndAc>
      <p:endSnd/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21CB-FF47-4E68-A1F5-21510453A608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14BB-BBCE-4F1C-AA6D-7CAA8BBB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wheel spokes="8"/>
    <p:sndAc>
      <p:endSnd/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21CB-FF47-4E68-A1F5-21510453A608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14BB-BBCE-4F1C-AA6D-7CAA8BBB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wheel spokes="8"/>
    <p:sndAc>
      <p:endSnd/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21CB-FF47-4E68-A1F5-21510453A608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14BB-BBCE-4F1C-AA6D-7CAA8BBB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wheel spokes="8"/>
    <p:sndAc>
      <p:endSnd/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21CB-FF47-4E68-A1F5-21510453A608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14BB-BBCE-4F1C-AA6D-7CAA8BBB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wheel spokes="8"/>
    <p:sndAc>
      <p:endSnd/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21CB-FF47-4E68-A1F5-21510453A608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14BB-BBCE-4F1C-AA6D-7CAA8BBB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wheel spokes="8"/>
    <p:sndAc>
      <p:endSnd/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21CB-FF47-4E68-A1F5-21510453A608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14BB-BBCE-4F1C-AA6D-7CAA8BBB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wheel spokes="8"/>
    <p:sndAc>
      <p:endSnd/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B21CB-FF47-4E68-A1F5-21510453A608}" type="datetimeFigureOut">
              <a:rPr lang="ru-RU" smtClean="0"/>
              <a:pPr/>
              <a:t>23.09.2019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214BB-BBCE-4F1C-AA6D-7CAA8BBB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>
    <p:wheel spokes="8"/>
    <p:sndAc>
      <p:endSnd/>
    </p:sndAc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5252" y="404664"/>
            <a:ext cx="774722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FF0066"/>
                    </a:gs>
                    <a:gs pos="90000">
                      <a:srgbClr val="C00000"/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Территория МКДОУ «Улыбка»</a:t>
            </a:r>
          </a:p>
          <a:p>
            <a:pPr algn="ctr">
              <a:defRPr/>
            </a:pPr>
            <a:r>
              <a:rPr lang="ru-RU" sz="4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FF0066"/>
                    </a:gs>
                    <a:gs pos="90000">
                      <a:srgbClr val="C00000"/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С. Чиркей Буйнакского района</a:t>
            </a:r>
            <a:endParaRPr lang="ru-RU" sz="40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rgbClr val="FF0066"/>
                  </a:gs>
                  <a:gs pos="90000">
                    <a:srgbClr val="C00000"/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149080"/>
            <a:ext cx="6588224" cy="2708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1111\Desktop\Рисунок (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113" y="-457200"/>
            <a:ext cx="10691813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>
    <p:wheel spokes="8"/>
    <p:sndAc>
      <p:endSnd/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111\Desktop\Рисунок (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476672"/>
            <a:ext cx="6048674" cy="519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443819"/>
      </p:ext>
    </p:extLst>
  </p:cSld>
  <p:clrMapOvr>
    <a:masterClrMapping/>
  </p:clrMapOvr>
  <p:transition spd="slow" advClick="0">
    <p:wheel spokes="8"/>
    <p:sndAc>
      <p:endSnd/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Детсад\Desktop\Новая папка (3)\DSC_7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3131840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Детсад\Desktop\Новая папка (3)\DSC_7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20688"/>
            <a:ext cx="3035829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Детсад\Desktop\Новая папка (3)\DSC_70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73016"/>
            <a:ext cx="3419872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Детсад\Desktop\Новая папка (3)\DSC_70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400" y="3052936"/>
            <a:ext cx="4091947" cy="30689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>
    <p:wheel spokes="8"/>
    <p:sndAc>
      <p:endSnd/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Детсад\Desktop\Новая папка (3)\DSC_7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02986"/>
            <a:ext cx="3600400" cy="27002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 rot="10800000" flipV="1">
            <a:off x="2555776" y="404664"/>
            <a:ext cx="500066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Весь наш коллектив – творцы, мечтатели!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Все потрудились замечательно!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Вы посмотрите, как красиво!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Цветёт наш садик всем на диво!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3" name="Picture 3" descr="C:\Users\Детсад\Desktop\Новая папка (3)\DSC_70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420708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>
    <p:wheel spokes="8"/>
    <p:sndAc>
      <p:endSnd/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80383" y="764704"/>
            <a:ext cx="5688632" cy="43088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 Мы приглашаем ,вас , на территорию нашего детского   сада.</a:t>
            </a:r>
          </a:p>
          <a:p>
            <a:r>
              <a:rPr lang="ru-RU" dirty="0" smtClean="0"/>
              <a:t> </a:t>
            </a:r>
            <a:endParaRPr lang="ru-RU" sz="2400" dirty="0" smtClean="0"/>
          </a:p>
          <a:p>
            <a:pPr algn="ctr"/>
            <a:r>
              <a:rPr lang="ru-RU" sz="2400" dirty="0" smtClean="0">
                <a:solidFill>
                  <a:srgbClr val="FFFF00"/>
                </a:solidFill>
              </a:rPr>
              <a:t>Воспитатели вместе с детьми и родителями проявили творчество, и фантазию в оформлении участков, используя различный ненужный материал.</a:t>
            </a:r>
          </a:p>
          <a:p>
            <a:pPr algn="ctr"/>
            <a:endParaRPr lang="ru-RU" sz="2400" dirty="0" smtClean="0"/>
          </a:p>
          <a:p>
            <a:pPr algn="ctr"/>
            <a:r>
              <a:rPr lang="ru-RU" sz="2400" dirty="0" smtClean="0">
                <a:solidFill>
                  <a:srgbClr val="00B050"/>
                </a:solidFill>
              </a:rPr>
              <a:t>И вот что получилось…</a:t>
            </a:r>
          </a:p>
          <a:p>
            <a:pPr algn="ctr"/>
            <a:endParaRPr lang="ru-RU" sz="2000" dirty="0" smtClean="0"/>
          </a:p>
          <a:p>
            <a:pPr algn="ctr"/>
            <a:endParaRPr lang="ru-RU" sz="2000" dirty="0"/>
          </a:p>
        </p:txBody>
      </p:sp>
    </p:spTree>
  </p:cSld>
  <p:clrMapOvr>
    <a:masterClrMapping/>
  </p:clrMapOvr>
  <p:transition spd="slow" advClick="0">
    <p:wheel spokes="8"/>
    <p:sndAc>
      <p:endSnd/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Детсад\Desktop\Новая папка (3)\DSC_7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32656"/>
            <a:ext cx="4091946" cy="3068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Детсад\Desktop\Новая папка (3)\DSC_7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01616"/>
            <a:ext cx="4200467" cy="3150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Детсад\Desktop\Новая папка (3)\DSC_70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3419872" cy="25649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Детсад\Desktop\Новая папка (3)\DSC_70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634" y="3608639"/>
            <a:ext cx="2052228" cy="27363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>
    <p:wheel spokes="8"/>
    <p:sndAc>
      <p:endSnd/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Детсад\Desktop\Новая папка (3)\DSC_7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88" y="3816424"/>
            <a:ext cx="3515883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Детсад\Desktop\Новая папка (3)\DSC_70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90022"/>
            <a:ext cx="3648404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73687" y="188640"/>
            <a:ext cx="3835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А на клумбе Васька кот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Уже давно детишек ждёт!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Детсад\Desktop\Новая папка (3)\DSC_70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004" y="715477"/>
            <a:ext cx="3840426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Детсад\Desktop\Новая папка (3)\DSC_70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371" y="3464495"/>
            <a:ext cx="2505576" cy="33407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>
    <p:wheel spokes="8"/>
    <p:sndAc>
      <p:endSnd/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Детсад\Desktop\Новая папка (3)\DSC_7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639" y="3675513"/>
            <a:ext cx="3203848" cy="240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00760" y="857232"/>
            <a:ext cx="28197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66"/>
                </a:solidFill>
              </a:rPr>
              <a:t>  </a:t>
            </a:r>
            <a:r>
              <a:rPr lang="ru-RU" sz="2400" b="1" dirty="0" smtClean="0">
                <a:solidFill>
                  <a:srgbClr val="002060"/>
                </a:solidFill>
              </a:rPr>
              <a:t>Вот лягушка у ворот все цветочки               бережёт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Детсад\Desktop\Новая папка (3)\DSC_70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75513"/>
            <a:ext cx="3550708" cy="266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Детсад\Desktop\Новая папка (3)\DSC_70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305" y="548680"/>
            <a:ext cx="3793026" cy="284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>
    <p:wheel spokes="8"/>
    <p:sndAc>
      <p:endSnd/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Детсад\Desktop\Новая папка (3)\DSC_7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080" y="475667"/>
            <a:ext cx="3301419" cy="24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Детсад\Desktop\Новая папка (3)\DSC_70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3515883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Детсад\Desktop\Новая папка (3)\DSC_70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429" y="3329608"/>
            <a:ext cx="3395869" cy="25469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Детсад\Desktop\Новая папка (3)\DSC_70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78" y="3645024"/>
            <a:ext cx="3611893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>
    <p:wheel spokes="8"/>
    <p:sndAc>
      <p:endSnd/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Детсад\Desktop\Новая папка (3)\DSC_70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223" y="476672"/>
            <a:ext cx="3035829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Детсад\Desktop\Новая папка (3)\DSC_7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73549"/>
            <a:ext cx="3226087" cy="241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Детсад\Desktop\Новая папка (3)\DSC_70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27" y="3140968"/>
            <a:ext cx="3035829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Детсад\Desktop\Новая папка (3)\DSC_70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40968"/>
            <a:ext cx="3995936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>
    <p:wheel spokes="8"/>
    <p:sndAc>
      <p:endSnd/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Детсад\Desktop\Новая папка (3)\DSC_7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692696"/>
            <a:ext cx="3056716" cy="229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Детсад\Desktop\Новая папка (3)\DSC_7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85233"/>
            <a:ext cx="4187957" cy="31409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Детсад\Desktop\Новая папка (3)\DSC_7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56317"/>
            <a:ext cx="3515882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Детсад\Desktop\Новая папка (3)\DSC_70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429000"/>
            <a:ext cx="3623500" cy="271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>
    <p:wheel spokes="8"/>
    <p:sndAc>
      <p:endSnd/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C:\Users\Детсад\Desktop\Новая папка (3)\DSC_7024.jpg"/>
          <p:cNvPicPr>
            <a:picLocks noChangeAspect="1" noChangeArrowheads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719" y="3982752"/>
            <a:ext cx="3323861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Детсад\Desktop\Новая папка (3)\DSC_7010.jpg"/>
          <p:cNvPicPr>
            <a:picLocks noChangeAspect="1" noChangeArrowheads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38483"/>
            <a:ext cx="3323862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Детсад\Desktop\Новая папка (3)\DSC_7006.jpg"/>
          <p:cNvPicPr>
            <a:picLocks noChangeAspect="1" noChangeArrowheads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894520"/>
            <a:ext cx="3131840" cy="23488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Детсад\Desktop\Новая папка (3)\DSC_7007.jpg"/>
          <p:cNvPicPr>
            <a:picLocks noChangeAspect="1" noChangeArrowheads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324036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>
    <p:wheel spokes="8"/>
    <p:sndAc>
      <p:endSnd/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5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E36C09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2013</TotalTime>
  <Words>91</Words>
  <Application>Microsoft Office PowerPoint</Application>
  <PresentationFormat>Экран (4:3)</PresentationFormat>
  <Paragraphs>14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1111</cp:lastModifiedBy>
  <cp:revision>77</cp:revision>
  <dcterms:created xsi:type="dcterms:W3CDTF">2014-06-15T09:49:01Z</dcterms:created>
  <dcterms:modified xsi:type="dcterms:W3CDTF">2019-09-23T11:39:33Z</dcterms:modified>
</cp:coreProperties>
</file>