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</p:sldMasterIdLst>
  <p:notesMasterIdLst>
    <p:notesMasterId r:id="rId16"/>
  </p:notesMasterIdLst>
  <p:sldIdLst>
    <p:sldId id="265" r:id="rId3"/>
    <p:sldId id="281" r:id="rId4"/>
    <p:sldId id="282" r:id="rId5"/>
    <p:sldId id="283" r:id="rId6"/>
    <p:sldId id="256" r:id="rId7"/>
    <p:sldId id="263" r:id="rId8"/>
    <p:sldId id="272" r:id="rId9"/>
    <p:sldId id="279" r:id="rId10"/>
    <p:sldId id="280" r:id="rId11"/>
    <p:sldId id="274" r:id="rId12"/>
    <p:sldId id="273" r:id="rId13"/>
    <p:sldId id="276" r:id="rId14"/>
    <p:sldId id="277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644F"/>
    <a:srgbClr val="FF66FF"/>
    <a:srgbClr val="8ED7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5" d="100"/>
          <a:sy n="65" d="100"/>
        </p:scale>
        <p:origin x="-1680" y="-7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BE69CC-4705-4FC9-B8B9-9A1DE89922E6}" type="doc">
      <dgm:prSet loTypeId="urn:microsoft.com/office/officeart/2005/8/layout/hierarchy2" loCatId="hierarchy" qsTypeId="urn:microsoft.com/office/officeart/2005/8/quickstyle/3d1" qsCatId="3D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4B7BACC9-E5C6-4BE3-A535-DDBE485E0FE8}">
      <dgm:prSet phldrT="[Текст]" custT="1"/>
      <dgm:spPr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Comic Sans MS" panose="030F0702030302020204" pitchFamily="66" charset="0"/>
            </a:rPr>
            <a:t>Основные формы диагностики одаренности. </a:t>
          </a:r>
          <a:endParaRPr lang="ru-RU" sz="1600" b="1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C4BE99FE-3993-4C31-A6AB-769B743D537B}" type="parTrans" cxnId="{236933A8-1F3B-4F51-993C-E44734BDB2C6}">
      <dgm:prSet/>
      <dgm:spPr/>
      <dgm:t>
        <a:bodyPr/>
        <a:lstStyle/>
        <a:p>
          <a:endParaRPr lang="ru-RU"/>
        </a:p>
      </dgm:t>
    </dgm:pt>
    <dgm:pt modelId="{579F83CD-5512-4E65-88A9-F355C5CF53D2}" type="sibTrans" cxnId="{236933A8-1F3B-4F51-993C-E44734BDB2C6}">
      <dgm:prSet/>
      <dgm:spPr/>
      <dgm:t>
        <a:bodyPr/>
        <a:lstStyle/>
        <a:p>
          <a:endParaRPr lang="ru-RU"/>
        </a:p>
      </dgm:t>
    </dgm:pt>
    <dgm:pt modelId="{D1A37C6B-86EC-48E5-9225-767A3C696AE0}">
      <dgm:prSet phldrT="[Текст]" custT="1"/>
      <dgm:spPr>
        <a:solidFill>
          <a:schemeClr val="accent2"/>
        </a:solidFill>
        <a:ln w="38100">
          <a:solidFill>
            <a:schemeClr val="accent2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Comic Sans MS" panose="030F0702030302020204" pitchFamily="66" charset="0"/>
            </a:rPr>
            <a:t>Экспресс - диагностика. </a:t>
          </a:r>
          <a:endParaRPr lang="ru-RU" sz="16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573000A0-0499-40E5-9E4A-E217BBAB0786}" type="parTrans" cxnId="{FF10CEDD-C3CB-4388-863D-3EF9EBA376F6}">
      <dgm:prSet/>
      <dgm:spPr/>
      <dgm:t>
        <a:bodyPr/>
        <a:lstStyle/>
        <a:p>
          <a:endParaRPr lang="ru-RU"/>
        </a:p>
      </dgm:t>
    </dgm:pt>
    <dgm:pt modelId="{D7084424-6A2B-4857-9B29-7F100622D5EF}" type="sibTrans" cxnId="{FF10CEDD-C3CB-4388-863D-3EF9EBA376F6}">
      <dgm:prSet/>
      <dgm:spPr/>
      <dgm:t>
        <a:bodyPr/>
        <a:lstStyle/>
        <a:p>
          <a:endParaRPr lang="ru-RU"/>
        </a:p>
      </dgm:t>
    </dgm:pt>
    <dgm:pt modelId="{0E6CB75A-11CB-4EC3-AA63-80D03D86F500}">
      <dgm:prSet phldrT="[Текст]" custT="1"/>
      <dgm:spPr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Шкала </a:t>
          </a:r>
          <a:r>
            <a:rPr lang="ru-RU" sz="14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Станфорда</a:t>
          </a:r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ru-RU" sz="14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Бине</a:t>
          </a:r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.</a:t>
          </a:r>
          <a:endParaRPr lang="ru-RU" sz="14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9A39E0A-E0C6-48E7-A538-0F445D842809}" type="parTrans" cxnId="{7AD4620B-F42D-422A-8883-DA239A83FA7B}">
      <dgm:prSet/>
      <dgm:spPr/>
      <dgm:t>
        <a:bodyPr/>
        <a:lstStyle/>
        <a:p>
          <a:endParaRPr lang="ru-RU"/>
        </a:p>
      </dgm:t>
    </dgm:pt>
    <dgm:pt modelId="{E4BC3F1C-22D1-461D-9199-12748D804D5F}" type="sibTrans" cxnId="{7AD4620B-F42D-422A-8883-DA239A83FA7B}">
      <dgm:prSet/>
      <dgm:spPr/>
      <dgm:t>
        <a:bodyPr/>
        <a:lstStyle/>
        <a:p>
          <a:endParaRPr lang="ru-RU"/>
        </a:p>
      </dgm:t>
    </dgm:pt>
    <dgm:pt modelId="{7F9D3CF5-A6FB-4A47-A517-4FB44BCB5948}">
      <dgm:prSet phldrT="[Текст]" custT="1"/>
      <dgm:spPr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«Резервуарная модель Дж. </a:t>
          </a:r>
          <a:r>
            <a:rPr lang="ru-RU" sz="16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Гауэка</a:t>
          </a:r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»</a:t>
          </a:r>
          <a:endParaRPr lang="ru-RU" sz="16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7344D208-917C-4669-A59D-46BA74844998}" type="parTrans" cxnId="{C09F877A-FE36-4004-B9F2-84E5B9D8B883}">
      <dgm:prSet/>
      <dgm:spPr/>
      <dgm:t>
        <a:bodyPr/>
        <a:lstStyle/>
        <a:p>
          <a:endParaRPr lang="ru-RU"/>
        </a:p>
      </dgm:t>
    </dgm:pt>
    <dgm:pt modelId="{FBF6A070-5236-49AC-B9E9-1ECA03C11A0D}" type="sibTrans" cxnId="{C09F877A-FE36-4004-B9F2-84E5B9D8B883}">
      <dgm:prSet/>
      <dgm:spPr/>
      <dgm:t>
        <a:bodyPr/>
        <a:lstStyle/>
        <a:p>
          <a:endParaRPr lang="ru-RU"/>
        </a:p>
      </dgm:t>
    </dgm:pt>
    <dgm:pt modelId="{AE1ED872-31F5-4516-95E7-90D0BAD81389}">
      <dgm:prSet phldrT="[Текст]" custT="1"/>
      <dgm:spPr>
        <a:solidFill>
          <a:schemeClr val="accent2"/>
        </a:solidFill>
        <a:ln w="38100">
          <a:solidFill>
            <a:schemeClr val="accent2"/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Comic Sans MS" panose="030F0702030302020204" pitchFamily="66" charset="0"/>
            </a:rPr>
            <a:t>Долговременные модели.</a:t>
          </a:r>
          <a:endParaRPr lang="ru-RU" sz="14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9A3F4D2B-EF63-4314-B71D-7C16B3B63666}" type="parTrans" cxnId="{1CB2A669-88E2-4C92-AA7D-585425936221}">
      <dgm:prSet/>
      <dgm:spPr/>
      <dgm:t>
        <a:bodyPr/>
        <a:lstStyle/>
        <a:p>
          <a:endParaRPr lang="ru-RU"/>
        </a:p>
      </dgm:t>
    </dgm:pt>
    <dgm:pt modelId="{0C43FA59-1AE4-4B57-8210-F47066D0E438}" type="sibTrans" cxnId="{1CB2A669-88E2-4C92-AA7D-585425936221}">
      <dgm:prSet/>
      <dgm:spPr/>
      <dgm:t>
        <a:bodyPr/>
        <a:lstStyle/>
        <a:p>
          <a:endParaRPr lang="ru-RU"/>
        </a:p>
      </dgm:t>
    </dgm:pt>
    <dgm:pt modelId="{7138CCE4-ACA2-4010-9B04-1B5DE06BDF87}">
      <dgm:prSet phldrT="[Текст]" custT="1"/>
      <dgm:spPr>
        <a:ln w="38100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Принцип турникета (Дж. </a:t>
          </a:r>
          <a:r>
            <a:rPr lang="ru-RU" sz="16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Рензулли</a:t>
          </a:r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, С. Рейс). </a:t>
          </a:r>
          <a:endParaRPr lang="ru-RU" sz="16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67762838-5EDD-4C38-B2B4-52EDDF81B00E}" type="parTrans" cxnId="{F351F91C-0976-4B85-BF38-3523531606CD}">
      <dgm:prSet/>
      <dgm:spPr/>
      <dgm:t>
        <a:bodyPr/>
        <a:lstStyle/>
        <a:p>
          <a:endParaRPr lang="ru-RU"/>
        </a:p>
      </dgm:t>
    </dgm:pt>
    <dgm:pt modelId="{8835A765-2D53-4F79-B8EB-AB0D1CADA331}" type="sibTrans" cxnId="{F351F91C-0976-4B85-BF38-3523531606CD}">
      <dgm:prSet/>
      <dgm:spPr/>
      <dgm:t>
        <a:bodyPr/>
        <a:lstStyle/>
        <a:p>
          <a:endParaRPr lang="ru-RU"/>
        </a:p>
      </dgm:t>
    </dgm:pt>
    <dgm:pt modelId="{501B502C-4D29-4F7F-94BE-84F9185E04CD}">
      <dgm:prSet phldrT="[Текст]" custT="1"/>
      <dgm:spPr>
        <a:ln w="38100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“RAPYHT” ( М. </a:t>
          </a:r>
          <a:r>
            <a:rPr lang="ru-RU" sz="14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Карне</a:t>
          </a:r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, А. </a:t>
          </a:r>
          <a:r>
            <a:rPr lang="ru-RU" sz="14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Шведел</a:t>
          </a:r>
          <a:r>
            <a:rPr lang="ru-RU" sz="1400" dirty="0" smtClean="0">
              <a:solidFill>
                <a:schemeClr val="tx1"/>
              </a:solidFill>
              <a:latin typeface="Comic Sans MS" panose="030F0702030302020204" pitchFamily="66" charset="0"/>
            </a:rPr>
            <a:t>).</a:t>
          </a:r>
          <a:endParaRPr lang="ru-RU" sz="14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2B5873F1-2CAD-4B81-9ADC-1904D48A2D47}" type="parTrans" cxnId="{0B8D3C3A-DB8A-4A74-B1DC-FFFB30B7F762}">
      <dgm:prSet/>
      <dgm:spPr/>
      <dgm:t>
        <a:bodyPr/>
        <a:lstStyle/>
        <a:p>
          <a:endParaRPr lang="ru-RU"/>
        </a:p>
      </dgm:t>
    </dgm:pt>
    <dgm:pt modelId="{B027CDD6-F209-4501-A645-7A89D93F4204}" type="sibTrans" cxnId="{0B8D3C3A-DB8A-4A74-B1DC-FFFB30B7F762}">
      <dgm:prSet/>
      <dgm:spPr/>
      <dgm:t>
        <a:bodyPr/>
        <a:lstStyle/>
        <a:p>
          <a:endParaRPr lang="ru-RU"/>
        </a:p>
      </dgm:t>
    </dgm:pt>
    <dgm:pt modelId="{39286F11-C639-4ACC-BD72-EACFDBCDF146}">
      <dgm:prSet phldrT="[Текст]" custT="1"/>
      <dgm:spPr>
        <a:ln w="38100">
          <a:solidFill>
            <a:schemeClr val="accent5">
              <a:lumMod val="50000"/>
            </a:schemeClr>
          </a:solidFill>
        </a:ln>
      </dgm:spPr>
      <dgm:t>
        <a:bodyPr/>
        <a:lstStyle/>
        <a:p>
          <a:r>
            <a:rPr lang="ru-RU" sz="10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“ </a:t>
          </a:r>
          <a:r>
            <a:rPr lang="ru-RU" sz="16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Иллинойская</a:t>
          </a:r>
          <a:r>
            <a:rPr lang="ru-RU" sz="1600" dirty="0" smtClean="0">
              <a:solidFill>
                <a:schemeClr val="tx1"/>
              </a:solidFill>
              <a:latin typeface="Comic Sans MS" panose="030F0702030302020204" pitchFamily="66" charset="0"/>
            </a:rPr>
            <a:t> модель”. </a:t>
          </a:r>
          <a:endParaRPr lang="ru-RU" sz="1600" dirty="0">
            <a:solidFill>
              <a:schemeClr val="tx1"/>
            </a:solidFill>
            <a:latin typeface="Comic Sans MS" panose="030F0702030302020204" pitchFamily="66" charset="0"/>
          </a:endParaRPr>
        </a:p>
      </dgm:t>
    </dgm:pt>
    <dgm:pt modelId="{3811E3D3-986E-424A-B50D-17CDE2BEAC0F}" type="parTrans" cxnId="{374545D0-364E-43E8-9841-AB1CE84DAA48}">
      <dgm:prSet/>
      <dgm:spPr/>
      <dgm:t>
        <a:bodyPr/>
        <a:lstStyle/>
        <a:p>
          <a:endParaRPr lang="ru-RU"/>
        </a:p>
      </dgm:t>
    </dgm:pt>
    <dgm:pt modelId="{D4301BCF-0A25-445A-86E5-7DA270ED09A5}" type="sibTrans" cxnId="{374545D0-364E-43E8-9841-AB1CE84DAA48}">
      <dgm:prSet/>
      <dgm:spPr/>
      <dgm:t>
        <a:bodyPr/>
        <a:lstStyle/>
        <a:p>
          <a:endParaRPr lang="ru-RU"/>
        </a:p>
      </dgm:t>
    </dgm:pt>
    <dgm:pt modelId="{E090CC4D-F7B5-482A-A0AE-635EDAFB2809}" type="pres">
      <dgm:prSet presAssocID="{0DBE69CC-4705-4FC9-B8B9-9A1DE89922E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7C5124-BDB6-4C7F-932F-E86B8579831C}" type="pres">
      <dgm:prSet presAssocID="{4B7BACC9-E5C6-4BE3-A535-DDBE485E0FE8}" presName="root1" presStyleCnt="0"/>
      <dgm:spPr/>
    </dgm:pt>
    <dgm:pt modelId="{3C58DEB6-91AC-4048-8B20-4359CE3F9EFD}" type="pres">
      <dgm:prSet presAssocID="{4B7BACC9-E5C6-4BE3-A535-DDBE485E0FE8}" presName="LevelOneTextNode" presStyleLbl="node0" presStyleIdx="0" presStyleCnt="1" custScaleX="81775" custScaleY="156302" custLinFactY="31237" custLinFactNeighborX="-14116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7BE195-53C7-415A-A683-29115E03063A}" type="pres">
      <dgm:prSet presAssocID="{4B7BACC9-E5C6-4BE3-A535-DDBE485E0FE8}" presName="level2hierChild" presStyleCnt="0"/>
      <dgm:spPr/>
    </dgm:pt>
    <dgm:pt modelId="{BF099F96-930D-411C-A753-57F34524C0A3}" type="pres">
      <dgm:prSet presAssocID="{573000A0-0499-40E5-9E4A-E217BBAB078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1610946D-C23B-46ED-85D9-EEA318FE2EA5}" type="pres">
      <dgm:prSet presAssocID="{573000A0-0499-40E5-9E4A-E217BBAB078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B5C0053C-D61C-4D0D-96F4-8EED643C3903}" type="pres">
      <dgm:prSet presAssocID="{D1A37C6B-86EC-48E5-9225-767A3C696AE0}" presName="root2" presStyleCnt="0"/>
      <dgm:spPr/>
    </dgm:pt>
    <dgm:pt modelId="{EA27695F-88E9-4D16-97C7-AA181A847262}" type="pres">
      <dgm:prSet presAssocID="{D1A37C6B-86EC-48E5-9225-767A3C696AE0}" presName="LevelTwoTextNode" presStyleLbl="node2" presStyleIdx="0" presStyleCnt="2" custScaleX="93843" custScaleY="73521" custLinFactY="80250" custLinFactNeighborX="-24233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DFE7D5D-16CF-4198-BDD7-3239E5E76F7A}" type="pres">
      <dgm:prSet presAssocID="{D1A37C6B-86EC-48E5-9225-767A3C696AE0}" presName="level3hierChild" presStyleCnt="0"/>
      <dgm:spPr/>
    </dgm:pt>
    <dgm:pt modelId="{EB7628FE-A5C9-4667-AA8A-D76FC0A196FB}" type="pres">
      <dgm:prSet presAssocID="{79A39E0A-E0C6-48E7-A538-0F445D842809}" presName="conn2-1" presStyleLbl="parChTrans1D3" presStyleIdx="0" presStyleCnt="5"/>
      <dgm:spPr/>
      <dgm:t>
        <a:bodyPr/>
        <a:lstStyle/>
        <a:p>
          <a:endParaRPr lang="ru-RU"/>
        </a:p>
      </dgm:t>
    </dgm:pt>
    <dgm:pt modelId="{4D743C70-2284-4488-837C-5F436640C4C7}" type="pres">
      <dgm:prSet presAssocID="{79A39E0A-E0C6-48E7-A538-0F445D842809}" presName="connTx" presStyleLbl="parChTrans1D3" presStyleIdx="0" presStyleCnt="5"/>
      <dgm:spPr/>
      <dgm:t>
        <a:bodyPr/>
        <a:lstStyle/>
        <a:p>
          <a:endParaRPr lang="ru-RU"/>
        </a:p>
      </dgm:t>
    </dgm:pt>
    <dgm:pt modelId="{E46D5B8F-A7F1-42E8-9E22-E03201E9DFD9}" type="pres">
      <dgm:prSet presAssocID="{0E6CB75A-11CB-4EC3-AA63-80D03D86F500}" presName="root2" presStyleCnt="0"/>
      <dgm:spPr/>
    </dgm:pt>
    <dgm:pt modelId="{1E52D1F4-D45A-4BB8-A27B-FC6784E404CC}" type="pres">
      <dgm:prSet presAssocID="{0E6CB75A-11CB-4EC3-AA63-80D03D86F500}" presName="LevelTwoTextNode" presStyleLbl="node3" presStyleIdx="0" presStyleCnt="5" custLinFactNeighborX="-44155" custLinFactNeighborY="112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9C61C8-32CB-4F25-8486-4AD90C1FB83E}" type="pres">
      <dgm:prSet presAssocID="{0E6CB75A-11CB-4EC3-AA63-80D03D86F500}" presName="level3hierChild" presStyleCnt="0"/>
      <dgm:spPr/>
    </dgm:pt>
    <dgm:pt modelId="{EBC18FF6-670D-44E4-8666-42D9A0045CD0}" type="pres">
      <dgm:prSet presAssocID="{7344D208-917C-4669-A59D-46BA74844998}" presName="conn2-1" presStyleLbl="parChTrans1D3" presStyleIdx="1" presStyleCnt="5"/>
      <dgm:spPr/>
      <dgm:t>
        <a:bodyPr/>
        <a:lstStyle/>
        <a:p>
          <a:endParaRPr lang="ru-RU"/>
        </a:p>
      </dgm:t>
    </dgm:pt>
    <dgm:pt modelId="{9F7BF975-46CA-4AC9-B463-87383D826830}" type="pres">
      <dgm:prSet presAssocID="{7344D208-917C-4669-A59D-46BA74844998}" presName="connTx" presStyleLbl="parChTrans1D3" presStyleIdx="1" presStyleCnt="5"/>
      <dgm:spPr/>
      <dgm:t>
        <a:bodyPr/>
        <a:lstStyle/>
        <a:p>
          <a:endParaRPr lang="ru-RU"/>
        </a:p>
      </dgm:t>
    </dgm:pt>
    <dgm:pt modelId="{BCA1B187-92B1-4ACE-98C8-7DB7E48A17BD}" type="pres">
      <dgm:prSet presAssocID="{7F9D3CF5-A6FB-4A47-A517-4FB44BCB5948}" presName="root2" presStyleCnt="0"/>
      <dgm:spPr/>
    </dgm:pt>
    <dgm:pt modelId="{5E7DB953-654F-4DF3-A884-46CBAC1B689B}" type="pres">
      <dgm:prSet presAssocID="{7F9D3CF5-A6FB-4A47-A517-4FB44BCB5948}" presName="LevelTwoTextNode" presStyleLbl="node3" presStyleIdx="1" presStyleCnt="5" custLinFactNeighborX="-44155" custLinFactNeighborY="383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6A74972-AB52-487F-800C-8EED2139D9BD}" type="pres">
      <dgm:prSet presAssocID="{7F9D3CF5-A6FB-4A47-A517-4FB44BCB5948}" presName="level3hierChild" presStyleCnt="0"/>
      <dgm:spPr/>
    </dgm:pt>
    <dgm:pt modelId="{DC4DDF9D-14C6-4D34-95C4-FCEEDC1CE671}" type="pres">
      <dgm:prSet presAssocID="{9A3F4D2B-EF63-4314-B71D-7C16B3B63666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DF8EEB3-73C7-4BC8-9F04-F732FFA0D578}" type="pres">
      <dgm:prSet presAssocID="{9A3F4D2B-EF63-4314-B71D-7C16B3B63666}" presName="connTx" presStyleLbl="parChTrans1D2" presStyleIdx="1" presStyleCnt="2"/>
      <dgm:spPr/>
      <dgm:t>
        <a:bodyPr/>
        <a:lstStyle/>
        <a:p>
          <a:endParaRPr lang="ru-RU"/>
        </a:p>
      </dgm:t>
    </dgm:pt>
    <dgm:pt modelId="{0BE0B189-F9A9-47C7-A3B2-2B1A7FC82F48}" type="pres">
      <dgm:prSet presAssocID="{AE1ED872-31F5-4516-95E7-90D0BAD81389}" presName="root2" presStyleCnt="0"/>
      <dgm:spPr/>
    </dgm:pt>
    <dgm:pt modelId="{DAEAF966-4A2C-4AA6-A5E6-D0A50D1EF5F4}" type="pres">
      <dgm:prSet presAssocID="{AE1ED872-31F5-4516-95E7-90D0BAD81389}" presName="LevelTwoTextNode" presStyleLbl="node2" presStyleIdx="1" presStyleCnt="2" custScaleX="87906" custScaleY="71175" custLinFactNeighborX="-19157" custLinFactNeighborY="334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C12108C-28EC-4D69-A495-DA3BCD7AB87A}" type="pres">
      <dgm:prSet presAssocID="{AE1ED872-31F5-4516-95E7-90D0BAD81389}" presName="level3hierChild" presStyleCnt="0"/>
      <dgm:spPr/>
    </dgm:pt>
    <dgm:pt modelId="{F6146081-763B-4270-9F63-B34E1C2D9B26}" type="pres">
      <dgm:prSet presAssocID="{67762838-5EDD-4C38-B2B4-52EDDF81B00E}" presName="conn2-1" presStyleLbl="parChTrans1D3" presStyleIdx="2" presStyleCnt="5"/>
      <dgm:spPr/>
      <dgm:t>
        <a:bodyPr/>
        <a:lstStyle/>
        <a:p>
          <a:endParaRPr lang="ru-RU"/>
        </a:p>
      </dgm:t>
    </dgm:pt>
    <dgm:pt modelId="{8C456C9E-644E-45F9-950E-92EC85043DD5}" type="pres">
      <dgm:prSet presAssocID="{67762838-5EDD-4C38-B2B4-52EDDF81B00E}" presName="connTx" presStyleLbl="parChTrans1D3" presStyleIdx="2" presStyleCnt="5"/>
      <dgm:spPr/>
      <dgm:t>
        <a:bodyPr/>
        <a:lstStyle/>
        <a:p>
          <a:endParaRPr lang="ru-RU"/>
        </a:p>
      </dgm:t>
    </dgm:pt>
    <dgm:pt modelId="{B6146893-50EB-4159-8426-C406BB3A6BA4}" type="pres">
      <dgm:prSet presAssocID="{7138CCE4-ACA2-4010-9B04-1B5DE06BDF87}" presName="root2" presStyleCnt="0"/>
      <dgm:spPr/>
    </dgm:pt>
    <dgm:pt modelId="{3547264D-7ACA-4AA6-8173-9F7A6FDD95B2}" type="pres">
      <dgm:prSet presAssocID="{7138CCE4-ACA2-4010-9B04-1B5DE06BDF87}" presName="LevelTwoTextNode" presStyleLbl="node3" presStyleIdx="2" presStyleCnt="5" custLinFactNeighborX="-38218" custLinFactNeighborY="718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BB0EAC-FBFA-451C-B688-7382D8C43CE1}" type="pres">
      <dgm:prSet presAssocID="{7138CCE4-ACA2-4010-9B04-1B5DE06BDF87}" presName="level3hierChild" presStyleCnt="0"/>
      <dgm:spPr/>
    </dgm:pt>
    <dgm:pt modelId="{BF6A700A-9DBB-456F-ADE1-0BEFBE5C10F8}" type="pres">
      <dgm:prSet presAssocID="{2B5873F1-2CAD-4B81-9ADC-1904D48A2D47}" presName="conn2-1" presStyleLbl="parChTrans1D3" presStyleIdx="3" presStyleCnt="5"/>
      <dgm:spPr/>
      <dgm:t>
        <a:bodyPr/>
        <a:lstStyle/>
        <a:p>
          <a:endParaRPr lang="ru-RU"/>
        </a:p>
      </dgm:t>
    </dgm:pt>
    <dgm:pt modelId="{F1001C22-90FD-4D45-B218-1569BD4B5D81}" type="pres">
      <dgm:prSet presAssocID="{2B5873F1-2CAD-4B81-9ADC-1904D48A2D47}" presName="connTx" presStyleLbl="parChTrans1D3" presStyleIdx="3" presStyleCnt="5"/>
      <dgm:spPr/>
      <dgm:t>
        <a:bodyPr/>
        <a:lstStyle/>
        <a:p>
          <a:endParaRPr lang="ru-RU"/>
        </a:p>
      </dgm:t>
    </dgm:pt>
    <dgm:pt modelId="{02399306-623F-453F-9209-107C0B08785D}" type="pres">
      <dgm:prSet presAssocID="{501B502C-4D29-4F7F-94BE-84F9185E04CD}" presName="root2" presStyleCnt="0"/>
      <dgm:spPr/>
    </dgm:pt>
    <dgm:pt modelId="{C155D388-2C65-4D73-AB9F-F582C04D307F}" type="pres">
      <dgm:prSet presAssocID="{501B502C-4D29-4F7F-94BE-84F9185E04CD}" presName="LevelTwoTextNode" presStyleLbl="node3" presStyleIdx="3" presStyleCnt="5" custLinFactNeighborX="-38218" custLinFactNeighborY="269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81160CE-01E3-42BD-BA4E-AACF20E9D064}" type="pres">
      <dgm:prSet presAssocID="{501B502C-4D29-4F7F-94BE-84F9185E04CD}" presName="level3hierChild" presStyleCnt="0"/>
      <dgm:spPr/>
    </dgm:pt>
    <dgm:pt modelId="{CFA305FF-96C0-4AF7-A914-4B96DCDD595F}" type="pres">
      <dgm:prSet presAssocID="{3811E3D3-986E-424A-B50D-17CDE2BEAC0F}" presName="conn2-1" presStyleLbl="parChTrans1D3" presStyleIdx="4" presStyleCnt="5"/>
      <dgm:spPr/>
      <dgm:t>
        <a:bodyPr/>
        <a:lstStyle/>
        <a:p>
          <a:endParaRPr lang="ru-RU"/>
        </a:p>
      </dgm:t>
    </dgm:pt>
    <dgm:pt modelId="{918A619E-A7E6-4A74-A5FF-2A8148E8D6F3}" type="pres">
      <dgm:prSet presAssocID="{3811E3D3-986E-424A-B50D-17CDE2BEAC0F}" presName="connTx" presStyleLbl="parChTrans1D3" presStyleIdx="4" presStyleCnt="5"/>
      <dgm:spPr/>
      <dgm:t>
        <a:bodyPr/>
        <a:lstStyle/>
        <a:p>
          <a:endParaRPr lang="ru-RU"/>
        </a:p>
      </dgm:t>
    </dgm:pt>
    <dgm:pt modelId="{38431E4D-2FEC-4382-A7D0-E9E2F96DA897}" type="pres">
      <dgm:prSet presAssocID="{39286F11-C639-4ACC-BD72-EACFDBCDF146}" presName="root2" presStyleCnt="0"/>
      <dgm:spPr/>
    </dgm:pt>
    <dgm:pt modelId="{CC3DBA38-3738-45D2-865A-7E2E8CDB8B4A}" type="pres">
      <dgm:prSet presAssocID="{39286F11-C639-4ACC-BD72-EACFDBCDF146}" presName="LevelTwoTextNode" presStyleLbl="node3" presStyleIdx="4" presStyleCnt="5" custLinFactNeighborX="-38218" custLinFactNeighborY="-27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ED66B97-9206-48EC-B8DB-B82388DC6C53}" type="pres">
      <dgm:prSet presAssocID="{39286F11-C639-4ACC-BD72-EACFDBCDF146}" presName="level3hierChild" presStyleCnt="0"/>
      <dgm:spPr/>
    </dgm:pt>
  </dgm:ptLst>
  <dgm:cxnLst>
    <dgm:cxn modelId="{236933A8-1F3B-4F51-993C-E44734BDB2C6}" srcId="{0DBE69CC-4705-4FC9-B8B9-9A1DE89922E6}" destId="{4B7BACC9-E5C6-4BE3-A535-DDBE485E0FE8}" srcOrd="0" destOrd="0" parTransId="{C4BE99FE-3993-4C31-A6AB-769B743D537B}" sibTransId="{579F83CD-5512-4E65-88A9-F355C5CF53D2}"/>
    <dgm:cxn modelId="{0B8D3C3A-DB8A-4A74-B1DC-FFFB30B7F762}" srcId="{AE1ED872-31F5-4516-95E7-90D0BAD81389}" destId="{501B502C-4D29-4F7F-94BE-84F9185E04CD}" srcOrd="1" destOrd="0" parTransId="{2B5873F1-2CAD-4B81-9ADC-1904D48A2D47}" sibTransId="{B027CDD6-F209-4501-A645-7A89D93F4204}"/>
    <dgm:cxn modelId="{1CB2A669-88E2-4C92-AA7D-585425936221}" srcId="{4B7BACC9-E5C6-4BE3-A535-DDBE485E0FE8}" destId="{AE1ED872-31F5-4516-95E7-90D0BAD81389}" srcOrd="1" destOrd="0" parTransId="{9A3F4D2B-EF63-4314-B71D-7C16B3B63666}" sibTransId="{0C43FA59-1AE4-4B57-8210-F47066D0E438}"/>
    <dgm:cxn modelId="{374545D0-364E-43E8-9841-AB1CE84DAA48}" srcId="{AE1ED872-31F5-4516-95E7-90D0BAD81389}" destId="{39286F11-C639-4ACC-BD72-EACFDBCDF146}" srcOrd="2" destOrd="0" parTransId="{3811E3D3-986E-424A-B50D-17CDE2BEAC0F}" sibTransId="{D4301BCF-0A25-445A-86E5-7DA270ED09A5}"/>
    <dgm:cxn modelId="{0B81D6D4-6331-43F9-A17D-C5D81584515A}" type="presOf" srcId="{3811E3D3-986E-424A-B50D-17CDE2BEAC0F}" destId="{918A619E-A7E6-4A74-A5FF-2A8148E8D6F3}" srcOrd="1" destOrd="0" presId="urn:microsoft.com/office/officeart/2005/8/layout/hierarchy2"/>
    <dgm:cxn modelId="{BD24AAF2-734C-4A4E-8729-C5DBB8417AF0}" type="presOf" srcId="{9A3F4D2B-EF63-4314-B71D-7C16B3B63666}" destId="{DC4DDF9D-14C6-4D34-95C4-FCEEDC1CE671}" srcOrd="0" destOrd="0" presId="urn:microsoft.com/office/officeart/2005/8/layout/hierarchy2"/>
    <dgm:cxn modelId="{F351F91C-0976-4B85-BF38-3523531606CD}" srcId="{AE1ED872-31F5-4516-95E7-90D0BAD81389}" destId="{7138CCE4-ACA2-4010-9B04-1B5DE06BDF87}" srcOrd="0" destOrd="0" parTransId="{67762838-5EDD-4C38-B2B4-52EDDF81B00E}" sibTransId="{8835A765-2D53-4F79-B8EB-AB0D1CADA331}"/>
    <dgm:cxn modelId="{8F46CB58-3E64-417C-977D-C9E4BAD76E9C}" type="presOf" srcId="{67762838-5EDD-4C38-B2B4-52EDDF81B00E}" destId="{8C456C9E-644E-45F9-950E-92EC85043DD5}" srcOrd="1" destOrd="0" presId="urn:microsoft.com/office/officeart/2005/8/layout/hierarchy2"/>
    <dgm:cxn modelId="{C09F877A-FE36-4004-B9F2-84E5B9D8B883}" srcId="{D1A37C6B-86EC-48E5-9225-767A3C696AE0}" destId="{7F9D3CF5-A6FB-4A47-A517-4FB44BCB5948}" srcOrd="1" destOrd="0" parTransId="{7344D208-917C-4669-A59D-46BA74844998}" sibTransId="{FBF6A070-5236-49AC-B9E9-1ECA03C11A0D}"/>
    <dgm:cxn modelId="{01850F98-F388-46FA-94EC-CE002567D33F}" type="presOf" srcId="{D1A37C6B-86EC-48E5-9225-767A3C696AE0}" destId="{EA27695F-88E9-4D16-97C7-AA181A847262}" srcOrd="0" destOrd="0" presId="urn:microsoft.com/office/officeart/2005/8/layout/hierarchy2"/>
    <dgm:cxn modelId="{A61181EC-CE5D-48C8-A489-C12F3373F8A8}" type="presOf" srcId="{9A3F4D2B-EF63-4314-B71D-7C16B3B63666}" destId="{EDF8EEB3-73C7-4BC8-9F04-F732FFA0D578}" srcOrd="1" destOrd="0" presId="urn:microsoft.com/office/officeart/2005/8/layout/hierarchy2"/>
    <dgm:cxn modelId="{51350594-E8DB-4561-ABE5-2F984FF24DB6}" type="presOf" srcId="{501B502C-4D29-4F7F-94BE-84F9185E04CD}" destId="{C155D388-2C65-4D73-AB9F-F582C04D307F}" srcOrd="0" destOrd="0" presId="urn:microsoft.com/office/officeart/2005/8/layout/hierarchy2"/>
    <dgm:cxn modelId="{AA9EAC81-E826-4B32-841D-39B345BBCC77}" type="presOf" srcId="{79A39E0A-E0C6-48E7-A538-0F445D842809}" destId="{EB7628FE-A5C9-4667-AA8A-D76FC0A196FB}" srcOrd="0" destOrd="0" presId="urn:microsoft.com/office/officeart/2005/8/layout/hierarchy2"/>
    <dgm:cxn modelId="{0478880D-8226-4BCC-ACE0-91D6A0E08E50}" type="presOf" srcId="{0E6CB75A-11CB-4EC3-AA63-80D03D86F500}" destId="{1E52D1F4-D45A-4BB8-A27B-FC6784E404CC}" srcOrd="0" destOrd="0" presId="urn:microsoft.com/office/officeart/2005/8/layout/hierarchy2"/>
    <dgm:cxn modelId="{7708E842-7AF5-41CD-BF1D-2582D8483B4F}" type="presOf" srcId="{4B7BACC9-E5C6-4BE3-A535-DDBE485E0FE8}" destId="{3C58DEB6-91AC-4048-8B20-4359CE3F9EFD}" srcOrd="0" destOrd="0" presId="urn:microsoft.com/office/officeart/2005/8/layout/hierarchy2"/>
    <dgm:cxn modelId="{FF10CEDD-C3CB-4388-863D-3EF9EBA376F6}" srcId="{4B7BACC9-E5C6-4BE3-A535-DDBE485E0FE8}" destId="{D1A37C6B-86EC-48E5-9225-767A3C696AE0}" srcOrd="0" destOrd="0" parTransId="{573000A0-0499-40E5-9E4A-E217BBAB0786}" sibTransId="{D7084424-6A2B-4857-9B29-7F100622D5EF}"/>
    <dgm:cxn modelId="{8502E069-E332-435D-B700-9F0F180EFF30}" type="presOf" srcId="{573000A0-0499-40E5-9E4A-E217BBAB0786}" destId="{BF099F96-930D-411C-A753-57F34524C0A3}" srcOrd="0" destOrd="0" presId="urn:microsoft.com/office/officeart/2005/8/layout/hierarchy2"/>
    <dgm:cxn modelId="{8BA5C2E1-6BE0-4683-A7C3-A2290195A231}" type="presOf" srcId="{7344D208-917C-4669-A59D-46BA74844998}" destId="{9F7BF975-46CA-4AC9-B463-87383D826830}" srcOrd="1" destOrd="0" presId="urn:microsoft.com/office/officeart/2005/8/layout/hierarchy2"/>
    <dgm:cxn modelId="{5391413B-0D20-4EC4-9D36-B556E754A4A3}" type="presOf" srcId="{79A39E0A-E0C6-48E7-A538-0F445D842809}" destId="{4D743C70-2284-4488-837C-5F436640C4C7}" srcOrd="1" destOrd="0" presId="urn:microsoft.com/office/officeart/2005/8/layout/hierarchy2"/>
    <dgm:cxn modelId="{5ED590D8-A4A4-4058-9529-3F107EF49A08}" type="presOf" srcId="{7F9D3CF5-A6FB-4A47-A517-4FB44BCB5948}" destId="{5E7DB953-654F-4DF3-A884-46CBAC1B689B}" srcOrd="0" destOrd="0" presId="urn:microsoft.com/office/officeart/2005/8/layout/hierarchy2"/>
    <dgm:cxn modelId="{24955792-4504-4EF0-8BF5-1B4B503A04C2}" type="presOf" srcId="{7344D208-917C-4669-A59D-46BA74844998}" destId="{EBC18FF6-670D-44E4-8666-42D9A0045CD0}" srcOrd="0" destOrd="0" presId="urn:microsoft.com/office/officeart/2005/8/layout/hierarchy2"/>
    <dgm:cxn modelId="{0870477D-C7D2-4815-A5B2-6430552FC59F}" type="presOf" srcId="{AE1ED872-31F5-4516-95E7-90D0BAD81389}" destId="{DAEAF966-4A2C-4AA6-A5E6-D0A50D1EF5F4}" srcOrd="0" destOrd="0" presId="urn:microsoft.com/office/officeart/2005/8/layout/hierarchy2"/>
    <dgm:cxn modelId="{8864211E-7069-4504-966C-3589F094FDAE}" type="presOf" srcId="{573000A0-0499-40E5-9E4A-E217BBAB0786}" destId="{1610946D-C23B-46ED-85D9-EEA318FE2EA5}" srcOrd="1" destOrd="0" presId="urn:microsoft.com/office/officeart/2005/8/layout/hierarchy2"/>
    <dgm:cxn modelId="{7AD4620B-F42D-422A-8883-DA239A83FA7B}" srcId="{D1A37C6B-86EC-48E5-9225-767A3C696AE0}" destId="{0E6CB75A-11CB-4EC3-AA63-80D03D86F500}" srcOrd="0" destOrd="0" parTransId="{79A39E0A-E0C6-48E7-A538-0F445D842809}" sibTransId="{E4BC3F1C-22D1-461D-9199-12748D804D5F}"/>
    <dgm:cxn modelId="{BD27B144-54C4-4AF2-8B0F-49D87B75EB4B}" type="presOf" srcId="{2B5873F1-2CAD-4B81-9ADC-1904D48A2D47}" destId="{F1001C22-90FD-4D45-B218-1569BD4B5D81}" srcOrd="1" destOrd="0" presId="urn:microsoft.com/office/officeart/2005/8/layout/hierarchy2"/>
    <dgm:cxn modelId="{390DBBB0-D0F4-4036-82D4-D4F2C66FCE05}" type="presOf" srcId="{2B5873F1-2CAD-4B81-9ADC-1904D48A2D47}" destId="{BF6A700A-9DBB-456F-ADE1-0BEFBE5C10F8}" srcOrd="0" destOrd="0" presId="urn:microsoft.com/office/officeart/2005/8/layout/hierarchy2"/>
    <dgm:cxn modelId="{A068E686-4970-406C-95FC-CDF36130F66C}" type="presOf" srcId="{3811E3D3-986E-424A-B50D-17CDE2BEAC0F}" destId="{CFA305FF-96C0-4AF7-A914-4B96DCDD595F}" srcOrd="0" destOrd="0" presId="urn:microsoft.com/office/officeart/2005/8/layout/hierarchy2"/>
    <dgm:cxn modelId="{6CE623D7-E693-439F-8B6D-467951401033}" type="presOf" srcId="{0DBE69CC-4705-4FC9-B8B9-9A1DE89922E6}" destId="{E090CC4D-F7B5-482A-A0AE-635EDAFB2809}" srcOrd="0" destOrd="0" presId="urn:microsoft.com/office/officeart/2005/8/layout/hierarchy2"/>
    <dgm:cxn modelId="{31D49BCE-93FA-4A3E-A407-BE54CA9927F9}" type="presOf" srcId="{7138CCE4-ACA2-4010-9B04-1B5DE06BDF87}" destId="{3547264D-7ACA-4AA6-8173-9F7A6FDD95B2}" srcOrd="0" destOrd="0" presId="urn:microsoft.com/office/officeart/2005/8/layout/hierarchy2"/>
    <dgm:cxn modelId="{FFF93FFF-C3DE-4BF3-B699-637ACEDC3E41}" type="presOf" srcId="{39286F11-C639-4ACC-BD72-EACFDBCDF146}" destId="{CC3DBA38-3738-45D2-865A-7E2E8CDB8B4A}" srcOrd="0" destOrd="0" presId="urn:microsoft.com/office/officeart/2005/8/layout/hierarchy2"/>
    <dgm:cxn modelId="{F3E4E452-7C4A-49A2-B7F8-0A2B5049257C}" type="presOf" srcId="{67762838-5EDD-4C38-B2B4-52EDDF81B00E}" destId="{F6146081-763B-4270-9F63-B34E1C2D9B26}" srcOrd="0" destOrd="0" presId="urn:microsoft.com/office/officeart/2005/8/layout/hierarchy2"/>
    <dgm:cxn modelId="{BB3441EB-0755-47F1-A51A-A5AD21D047BB}" type="presParOf" srcId="{E090CC4D-F7B5-482A-A0AE-635EDAFB2809}" destId="{887C5124-BDB6-4C7F-932F-E86B8579831C}" srcOrd="0" destOrd="0" presId="urn:microsoft.com/office/officeart/2005/8/layout/hierarchy2"/>
    <dgm:cxn modelId="{0A8FDCF7-415C-4322-A713-8D96FA50A011}" type="presParOf" srcId="{887C5124-BDB6-4C7F-932F-E86B8579831C}" destId="{3C58DEB6-91AC-4048-8B20-4359CE3F9EFD}" srcOrd="0" destOrd="0" presId="urn:microsoft.com/office/officeart/2005/8/layout/hierarchy2"/>
    <dgm:cxn modelId="{22D612D7-67A6-428C-AEAC-9A0A2A6697F2}" type="presParOf" srcId="{887C5124-BDB6-4C7F-932F-E86B8579831C}" destId="{A67BE195-53C7-415A-A683-29115E03063A}" srcOrd="1" destOrd="0" presId="urn:microsoft.com/office/officeart/2005/8/layout/hierarchy2"/>
    <dgm:cxn modelId="{791B78E6-7B6A-4E6B-B22D-5FFEC605074D}" type="presParOf" srcId="{A67BE195-53C7-415A-A683-29115E03063A}" destId="{BF099F96-930D-411C-A753-57F34524C0A3}" srcOrd="0" destOrd="0" presId="urn:microsoft.com/office/officeart/2005/8/layout/hierarchy2"/>
    <dgm:cxn modelId="{A345B559-5E70-4EB9-9266-E668BD33754A}" type="presParOf" srcId="{BF099F96-930D-411C-A753-57F34524C0A3}" destId="{1610946D-C23B-46ED-85D9-EEA318FE2EA5}" srcOrd="0" destOrd="0" presId="urn:microsoft.com/office/officeart/2005/8/layout/hierarchy2"/>
    <dgm:cxn modelId="{C91E4B52-D608-4C6E-ACA5-71015E4BFA2B}" type="presParOf" srcId="{A67BE195-53C7-415A-A683-29115E03063A}" destId="{B5C0053C-D61C-4D0D-96F4-8EED643C3903}" srcOrd="1" destOrd="0" presId="urn:microsoft.com/office/officeart/2005/8/layout/hierarchy2"/>
    <dgm:cxn modelId="{A6BA2978-9704-438C-95A4-6112D75B4217}" type="presParOf" srcId="{B5C0053C-D61C-4D0D-96F4-8EED643C3903}" destId="{EA27695F-88E9-4D16-97C7-AA181A847262}" srcOrd="0" destOrd="0" presId="urn:microsoft.com/office/officeart/2005/8/layout/hierarchy2"/>
    <dgm:cxn modelId="{F7BC9C2D-1B33-4849-8424-798B18CD6F87}" type="presParOf" srcId="{B5C0053C-D61C-4D0D-96F4-8EED643C3903}" destId="{3DFE7D5D-16CF-4198-BDD7-3239E5E76F7A}" srcOrd="1" destOrd="0" presId="urn:microsoft.com/office/officeart/2005/8/layout/hierarchy2"/>
    <dgm:cxn modelId="{7752B542-927F-459E-8BAA-6A2CFAACF950}" type="presParOf" srcId="{3DFE7D5D-16CF-4198-BDD7-3239E5E76F7A}" destId="{EB7628FE-A5C9-4667-AA8A-D76FC0A196FB}" srcOrd="0" destOrd="0" presId="urn:microsoft.com/office/officeart/2005/8/layout/hierarchy2"/>
    <dgm:cxn modelId="{6CF68C7F-E40E-49A0-9ECD-E85CF8DB299F}" type="presParOf" srcId="{EB7628FE-A5C9-4667-AA8A-D76FC0A196FB}" destId="{4D743C70-2284-4488-837C-5F436640C4C7}" srcOrd="0" destOrd="0" presId="urn:microsoft.com/office/officeart/2005/8/layout/hierarchy2"/>
    <dgm:cxn modelId="{9C06B1A4-7747-4285-BC0B-70644C9E7B93}" type="presParOf" srcId="{3DFE7D5D-16CF-4198-BDD7-3239E5E76F7A}" destId="{E46D5B8F-A7F1-42E8-9E22-E03201E9DFD9}" srcOrd="1" destOrd="0" presId="urn:microsoft.com/office/officeart/2005/8/layout/hierarchy2"/>
    <dgm:cxn modelId="{E1E8AA14-AE74-46D0-8D0E-C747EB1F91C8}" type="presParOf" srcId="{E46D5B8F-A7F1-42E8-9E22-E03201E9DFD9}" destId="{1E52D1F4-D45A-4BB8-A27B-FC6784E404CC}" srcOrd="0" destOrd="0" presId="urn:microsoft.com/office/officeart/2005/8/layout/hierarchy2"/>
    <dgm:cxn modelId="{2AAC86D4-3C6E-47FF-B32B-A4ABD37F0166}" type="presParOf" srcId="{E46D5B8F-A7F1-42E8-9E22-E03201E9DFD9}" destId="{D89C61C8-32CB-4F25-8486-4AD90C1FB83E}" srcOrd="1" destOrd="0" presId="urn:microsoft.com/office/officeart/2005/8/layout/hierarchy2"/>
    <dgm:cxn modelId="{8EED3BAF-D6B6-4F59-9125-73F33AA12C9E}" type="presParOf" srcId="{3DFE7D5D-16CF-4198-BDD7-3239E5E76F7A}" destId="{EBC18FF6-670D-44E4-8666-42D9A0045CD0}" srcOrd="2" destOrd="0" presId="urn:microsoft.com/office/officeart/2005/8/layout/hierarchy2"/>
    <dgm:cxn modelId="{C9B30C5B-360C-4877-AB2B-3613EA45DB9C}" type="presParOf" srcId="{EBC18FF6-670D-44E4-8666-42D9A0045CD0}" destId="{9F7BF975-46CA-4AC9-B463-87383D826830}" srcOrd="0" destOrd="0" presId="urn:microsoft.com/office/officeart/2005/8/layout/hierarchy2"/>
    <dgm:cxn modelId="{4990CC64-1AEF-464E-B92F-7D0D346CE2E6}" type="presParOf" srcId="{3DFE7D5D-16CF-4198-BDD7-3239E5E76F7A}" destId="{BCA1B187-92B1-4ACE-98C8-7DB7E48A17BD}" srcOrd="3" destOrd="0" presId="urn:microsoft.com/office/officeart/2005/8/layout/hierarchy2"/>
    <dgm:cxn modelId="{76BC43D0-38A4-4490-A664-7107FCF878AB}" type="presParOf" srcId="{BCA1B187-92B1-4ACE-98C8-7DB7E48A17BD}" destId="{5E7DB953-654F-4DF3-A884-46CBAC1B689B}" srcOrd="0" destOrd="0" presId="urn:microsoft.com/office/officeart/2005/8/layout/hierarchy2"/>
    <dgm:cxn modelId="{61288AB2-EEA8-4920-BF32-D98226369293}" type="presParOf" srcId="{BCA1B187-92B1-4ACE-98C8-7DB7E48A17BD}" destId="{96A74972-AB52-487F-800C-8EED2139D9BD}" srcOrd="1" destOrd="0" presId="urn:microsoft.com/office/officeart/2005/8/layout/hierarchy2"/>
    <dgm:cxn modelId="{6B6C7E20-2B81-4430-B47B-FE756765FFC4}" type="presParOf" srcId="{A67BE195-53C7-415A-A683-29115E03063A}" destId="{DC4DDF9D-14C6-4D34-95C4-FCEEDC1CE671}" srcOrd="2" destOrd="0" presId="urn:microsoft.com/office/officeart/2005/8/layout/hierarchy2"/>
    <dgm:cxn modelId="{8AC75C13-F814-4715-A8F3-7D49B392EB46}" type="presParOf" srcId="{DC4DDF9D-14C6-4D34-95C4-FCEEDC1CE671}" destId="{EDF8EEB3-73C7-4BC8-9F04-F732FFA0D578}" srcOrd="0" destOrd="0" presId="urn:microsoft.com/office/officeart/2005/8/layout/hierarchy2"/>
    <dgm:cxn modelId="{BA36FC4E-44FA-4ACD-AF03-F12D43AB6E3A}" type="presParOf" srcId="{A67BE195-53C7-415A-A683-29115E03063A}" destId="{0BE0B189-F9A9-47C7-A3B2-2B1A7FC82F48}" srcOrd="3" destOrd="0" presId="urn:microsoft.com/office/officeart/2005/8/layout/hierarchy2"/>
    <dgm:cxn modelId="{20382027-654C-42C4-8909-0FB4BBCB74C6}" type="presParOf" srcId="{0BE0B189-F9A9-47C7-A3B2-2B1A7FC82F48}" destId="{DAEAF966-4A2C-4AA6-A5E6-D0A50D1EF5F4}" srcOrd="0" destOrd="0" presId="urn:microsoft.com/office/officeart/2005/8/layout/hierarchy2"/>
    <dgm:cxn modelId="{684DF71E-62E9-4D1D-934B-A1803AB31320}" type="presParOf" srcId="{0BE0B189-F9A9-47C7-A3B2-2B1A7FC82F48}" destId="{BC12108C-28EC-4D69-A495-DA3BCD7AB87A}" srcOrd="1" destOrd="0" presId="urn:microsoft.com/office/officeart/2005/8/layout/hierarchy2"/>
    <dgm:cxn modelId="{EE8F2361-61D5-4F2E-B11C-6F31C4CA8EA1}" type="presParOf" srcId="{BC12108C-28EC-4D69-A495-DA3BCD7AB87A}" destId="{F6146081-763B-4270-9F63-B34E1C2D9B26}" srcOrd="0" destOrd="0" presId="urn:microsoft.com/office/officeart/2005/8/layout/hierarchy2"/>
    <dgm:cxn modelId="{1F5D2697-E3F1-4109-B475-1327A34A8E9A}" type="presParOf" srcId="{F6146081-763B-4270-9F63-B34E1C2D9B26}" destId="{8C456C9E-644E-45F9-950E-92EC85043DD5}" srcOrd="0" destOrd="0" presId="urn:microsoft.com/office/officeart/2005/8/layout/hierarchy2"/>
    <dgm:cxn modelId="{1A40065F-2DF1-4702-B29D-378574CDDF07}" type="presParOf" srcId="{BC12108C-28EC-4D69-A495-DA3BCD7AB87A}" destId="{B6146893-50EB-4159-8426-C406BB3A6BA4}" srcOrd="1" destOrd="0" presId="urn:microsoft.com/office/officeart/2005/8/layout/hierarchy2"/>
    <dgm:cxn modelId="{85661CDD-4BEF-4ACF-8AEA-177E11990790}" type="presParOf" srcId="{B6146893-50EB-4159-8426-C406BB3A6BA4}" destId="{3547264D-7ACA-4AA6-8173-9F7A6FDD95B2}" srcOrd="0" destOrd="0" presId="urn:microsoft.com/office/officeart/2005/8/layout/hierarchy2"/>
    <dgm:cxn modelId="{0299FA40-0F7D-457E-AD04-61926C0625F4}" type="presParOf" srcId="{B6146893-50EB-4159-8426-C406BB3A6BA4}" destId="{8BBB0EAC-FBFA-451C-B688-7382D8C43CE1}" srcOrd="1" destOrd="0" presId="urn:microsoft.com/office/officeart/2005/8/layout/hierarchy2"/>
    <dgm:cxn modelId="{38A6812A-4A5A-42D4-A0C3-E070DE9623DC}" type="presParOf" srcId="{BC12108C-28EC-4D69-A495-DA3BCD7AB87A}" destId="{BF6A700A-9DBB-456F-ADE1-0BEFBE5C10F8}" srcOrd="2" destOrd="0" presId="urn:microsoft.com/office/officeart/2005/8/layout/hierarchy2"/>
    <dgm:cxn modelId="{F199A104-E2A2-4CA3-956C-E22617761CA4}" type="presParOf" srcId="{BF6A700A-9DBB-456F-ADE1-0BEFBE5C10F8}" destId="{F1001C22-90FD-4D45-B218-1569BD4B5D81}" srcOrd="0" destOrd="0" presId="urn:microsoft.com/office/officeart/2005/8/layout/hierarchy2"/>
    <dgm:cxn modelId="{88F78A37-D759-430E-A32E-9E80FCE816FD}" type="presParOf" srcId="{BC12108C-28EC-4D69-A495-DA3BCD7AB87A}" destId="{02399306-623F-453F-9209-107C0B08785D}" srcOrd="3" destOrd="0" presId="urn:microsoft.com/office/officeart/2005/8/layout/hierarchy2"/>
    <dgm:cxn modelId="{EBFBDE24-1A11-43DB-9E52-05F806384DE6}" type="presParOf" srcId="{02399306-623F-453F-9209-107C0B08785D}" destId="{C155D388-2C65-4D73-AB9F-F582C04D307F}" srcOrd="0" destOrd="0" presId="urn:microsoft.com/office/officeart/2005/8/layout/hierarchy2"/>
    <dgm:cxn modelId="{B9EEDE94-0FAD-420A-BC80-A82FDC04906F}" type="presParOf" srcId="{02399306-623F-453F-9209-107C0B08785D}" destId="{881160CE-01E3-42BD-BA4E-AACF20E9D064}" srcOrd="1" destOrd="0" presId="urn:microsoft.com/office/officeart/2005/8/layout/hierarchy2"/>
    <dgm:cxn modelId="{160308B9-841E-4E50-B1DC-5719EF4ADA40}" type="presParOf" srcId="{BC12108C-28EC-4D69-A495-DA3BCD7AB87A}" destId="{CFA305FF-96C0-4AF7-A914-4B96DCDD595F}" srcOrd="4" destOrd="0" presId="urn:microsoft.com/office/officeart/2005/8/layout/hierarchy2"/>
    <dgm:cxn modelId="{75DEBD29-D285-446B-9F6F-F28BB42CC8C4}" type="presParOf" srcId="{CFA305FF-96C0-4AF7-A914-4B96DCDD595F}" destId="{918A619E-A7E6-4A74-A5FF-2A8148E8D6F3}" srcOrd="0" destOrd="0" presId="urn:microsoft.com/office/officeart/2005/8/layout/hierarchy2"/>
    <dgm:cxn modelId="{E76B24FF-509C-450A-815A-DCD35B4742D4}" type="presParOf" srcId="{BC12108C-28EC-4D69-A495-DA3BCD7AB87A}" destId="{38431E4D-2FEC-4382-A7D0-E9E2F96DA897}" srcOrd="5" destOrd="0" presId="urn:microsoft.com/office/officeart/2005/8/layout/hierarchy2"/>
    <dgm:cxn modelId="{24B97109-2ED3-475D-B5A3-FD010BA029DC}" type="presParOf" srcId="{38431E4D-2FEC-4382-A7D0-E9E2F96DA897}" destId="{CC3DBA38-3738-45D2-865A-7E2E8CDB8B4A}" srcOrd="0" destOrd="0" presId="urn:microsoft.com/office/officeart/2005/8/layout/hierarchy2"/>
    <dgm:cxn modelId="{BFE225E6-ADA6-4EF9-A025-B10584A595AE}" type="presParOf" srcId="{38431E4D-2FEC-4382-A7D0-E9E2F96DA897}" destId="{4ED66B97-9206-48EC-B8DB-B82388DC6C5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8DEB6-91AC-4048-8B20-4359CE3F9EFD}">
      <dsp:nvSpPr>
        <dsp:cNvPr id="0" name=""/>
        <dsp:cNvSpPr/>
      </dsp:nvSpPr>
      <dsp:spPr>
        <a:xfrm>
          <a:off x="172898" y="3397876"/>
          <a:ext cx="1828554" cy="1747519"/>
        </a:xfrm>
        <a:prstGeom prst="roundRect">
          <a:avLst>
            <a:gd name="adj" fmla="val 10000"/>
          </a:avLst>
        </a:prstGeom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 </a:t>
          </a:r>
          <a:r>
            <a:rPr lang="ru-RU" sz="16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Основные формы диагностики одаренности. </a:t>
          </a:r>
          <a:endParaRPr lang="ru-RU" sz="1600" b="1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24081" y="3449059"/>
        <a:ext cx="1726188" cy="1645153"/>
      </dsp:txXfrm>
    </dsp:sp>
    <dsp:sp modelId="{BF099F96-930D-411C-A753-57F34524C0A3}">
      <dsp:nvSpPr>
        <dsp:cNvPr id="0" name=""/>
        <dsp:cNvSpPr/>
      </dsp:nvSpPr>
      <dsp:spPr>
        <a:xfrm rot="18144424">
          <a:off x="1712148" y="3729254"/>
          <a:ext cx="124681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246817" y="1606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04386" y="3714145"/>
        <a:ext cx="62340" cy="62340"/>
      </dsp:txXfrm>
    </dsp:sp>
    <dsp:sp modelId="{EA27695F-88E9-4D16-97C7-AA181A847262}">
      <dsp:nvSpPr>
        <dsp:cNvPr id="0" name=""/>
        <dsp:cNvSpPr/>
      </dsp:nvSpPr>
      <dsp:spPr>
        <a:xfrm>
          <a:off x="2669661" y="2807998"/>
          <a:ext cx="2098404" cy="821994"/>
        </a:xfrm>
        <a:prstGeom prst="roundRect">
          <a:avLst>
            <a:gd name="adj" fmla="val 10000"/>
          </a:avLst>
        </a:prstGeom>
        <a:solidFill>
          <a:schemeClr val="accent2"/>
        </a:solidFill>
        <a:ln w="38100">
          <a:solidFill>
            <a:schemeClr val="accent2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Экспресс - диагностика. </a:t>
          </a:r>
          <a:endParaRPr lang="ru-RU" sz="1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693736" y="2832073"/>
        <a:ext cx="2050254" cy="773844"/>
      </dsp:txXfrm>
    </dsp:sp>
    <dsp:sp modelId="{EB7628FE-A5C9-4667-AA8A-D76FC0A196FB}">
      <dsp:nvSpPr>
        <dsp:cNvPr id="0" name=""/>
        <dsp:cNvSpPr/>
      </dsp:nvSpPr>
      <dsp:spPr>
        <a:xfrm rot="16803291">
          <a:off x="3706796" y="1936932"/>
          <a:ext cx="257149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2571498" y="1606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928258" y="1888706"/>
        <a:ext cx="128574" cy="128574"/>
      </dsp:txXfrm>
    </dsp:sp>
    <dsp:sp modelId="{1E52D1F4-D45A-4BB8-A27B-FC6784E404CC}">
      <dsp:nvSpPr>
        <dsp:cNvPr id="0" name=""/>
        <dsp:cNvSpPr/>
      </dsp:nvSpPr>
      <dsp:spPr>
        <a:xfrm>
          <a:off x="5217026" y="127972"/>
          <a:ext cx="2236080" cy="1118040"/>
        </a:xfrm>
        <a:prstGeom prst="roundRect">
          <a:avLst>
            <a:gd name="adj" fmla="val 10000"/>
          </a:avLst>
        </a:prstGeom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Шкала </a:t>
          </a:r>
          <a:r>
            <a:rPr lang="ru-RU" sz="14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Станфорда</a:t>
          </a: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 – </a:t>
          </a:r>
          <a:r>
            <a:rPr lang="ru-RU" sz="14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Бине</a:t>
          </a: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.</a:t>
          </a:r>
          <a:endParaRPr lang="ru-RU" sz="14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249772" y="160718"/>
        <a:ext cx="2170588" cy="1052548"/>
      </dsp:txXfrm>
    </dsp:sp>
    <dsp:sp modelId="{EBC18FF6-670D-44E4-8666-42D9A0045CD0}">
      <dsp:nvSpPr>
        <dsp:cNvPr id="0" name=""/>
        <dsp:cNvSpPr/>
      </dsp:nvSpPr>
      <dsp:spPr>
        <a:xfrm rot="17319513">
          <a:off x="4290887" y="2538152"/>
          <a:ext cx="140331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403317" y="1606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57463" y="2519132"/>
        <a:ext cx="70165" cy="70165"/>
      </dsp:txXfrm>
    </dsp:sp>
    <dsp:sp modelId="{5E7DB953-654F-4DF3-A884-46CBAC1B689B}">
      <dsp:nvSpPr>
        <dsp:cNvPr id="0" name=""/>
        <dsp:cNvSpPr/>
      </dsp:nvSpPr>
      <dsp:spPr>
        <a:xfrm>
          <a:off x="5217026" y="1330413"/>
          <a:ext cx="2236080" cy="1118040"/>
        </a:xfrm>
        <a:prstGeom prst="roundRect">
          <a:avLst>
            <a:gd name="adj" fmla="val 10000"/>
          </a:avLst>
        </a:prstGeom>
        <a:solidFill>
          <a:srgbClr val="00B050"/>
        </a:solidFill>
        <a:ln w="38100">
          <a:solidFill>
            <a:schemeClr val="tx2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«Резервуарная модель Дж. </a:t>
          </a:r>
          <a:r>
            <a:rPr lang="ru-RU" sz="16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Гауэка</a:t>
          </a: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»</a:t>
          </a:r>
          <a:endParaRPr lang="ru-RU" sz="1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249772" y="1363159"/>
        <a:ext cx="2170588" cy="1052548"/>
      </dsp:txXfrm>
    </dsp:sp>
    <dsp:sp modelId="{DC4DDF9D-14C6-4D34-95C4-FCEEDC1CE671}">
      <dsp:nvSpPr>
        <dsp:cNvPr id="0" name=""/>
        <dsp:cNvSpPr/>
      </dsp:nvSpPr>
      <dsp:spPr>
        <a:xfrm rot="2017810">
          <a:off x="1922885" y="4515555"/>
          <a:ext cx="938846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38846" y="16062"/>
              </a:lnTo>
            </a:path>
          </a:pathLst>
        </a:custGeom>
        <a:noFill/>
        <a:ln w="127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368837" y="4508146"/>
        <a:ext cx="46942" cy="46942"/>
      </dsp:txXfrm>
    </dsp:sp>
    <dsp:sp modelId="{DAEAF966-4A2C-4AA6-A5E6-D0A50D1EF5F4}">
      <dsp:nvSpPr>
        <dsp:cNvPr id="0" name=""/>
        <dsp:cNvSpPr/>
      </dsp:nvSpPr>
      <dsp:spPr>
        <a:xfrm>
          <a:off x="2783164" y="4393715"/>
          <a:ext cx="1965648" cy="795765"/>
        </a:xfrm>
        <a:prstGeom prst="roundRect">
          <a:avLst>
            <a:gd name="adj" fmla="val 10000"/>
          </a:avLst>
        </a:prstGeom>
        <a:solidFill>
          <a:schemeClr val="accent2"/>
        </a:solidFill>
        <a:ln w="38100">
          <a:solidFill>
            <a:schemeClr val="accent2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Долговременные модели.</a:t>
          </a:r>
          <a:endParaRPr lang="ru-RU" sz="14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2806471" y="4417022"/>
        <a:ext cx="1919034" cy="749151"/>
      </dsp:txXfrm>
    </dsp:sp>
    <dsp:sp modelId="{F6146081-763B-4270-9F63-B34E1C2D9B26}">
      <dsp:nvSpPr>
        <dsp:cNvPr id="0" name=""/>
        <dsp:cNvSpPr/>
      </dsp:nvSpPr>
      <dsp:spPr>
        <a:xfrm rot="17191026">
          <a:off x="4159475" y="3986070"/>
          <a:ext cx="1646888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1646888" y="1606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41747" y="3960960"/>
        <a:ext cx="82344" cy="82344"/>
      </dsp:txXfrm>
    </dsp:sp>
    <dsp:sp modelId="{3547264D-7ACA-4AA6-8173-9F7A6FDD95B2}">
      <dsp:nvSpPr>
        <dsp:cNvPr id="0" name=""/>
        <dsp:cNvSpPr/>
      </dsp:nvSpPr>
      <dsp:spPr>
        <a:xfrm>
          <a:off x="5217026" y="2653647"/>
          <a:ext cx="2236080" cy="1118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5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Принцип турникета (Дж. </a:t>
          </a:r>
          <a:r>
            <a:rPr lang="ru-RU" sz="16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Рензулли</a:t>
          </a: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, С. Рейс). </a:t>
          </a:r>
          <a:endParaRPr lang="ru-RU" sz="1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249772" y="2686393"/>
        <a:ext cx="2170588" cy="1052548"/>
      </dsp:txXfrm>
    </dsp:sp>
    <dsp:sp modelId="{BF6A700A-9DBB-456F-ADE1-0BEFBE5C10F8}">
      <dsp:nvSpPr>
        <dsp:cNvPr id="0" name=""/>
        <dsp:cNvSpPr/>
      </dsp:nvSpPr>
      <dsp:spPr>
        <a:xfrm rot="19424531">
          <a:off x="4692596" y="4603832"/>
          <a:ext cx="58064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80647" y="1606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68403" y="4605378"/>
        <a:ext cx="29032" cy="29032"/>
      </dsp:txXfrm>
    </dsp:sp>
    <dsp:sp modelId="{C155D388-2C65-4D73-AB9F-F582C04D307F}">
      <dsp:nvSpPr>
        <dsp:cNvPr id="0" name=""/>
        <dsp:cNvSpPr/>
      </dsp:nvSpPr>
      <dsp:spPr>
        <a:xfrm>
          <a:off x="5217026" y="3889171"/>
          <a:ext cx="2236080" cy="1118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5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“RAPYHT” ( М. </a:t>
          </a:r>
          <a:r>
            <a:rPr lang="ru-RU" sz="14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Карне</a:t>
          </a: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, А. </a:t>
          </a:r>
          <a:r>
            <a:rPr lang="ru-RU" sz="14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Шведел</a:t>
          </a:r>
          <a:r>
            <a:rPr lang="ru-RU" sz="14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).</a:t>
          </a:r>
          <a:endParaRPr lang="ru-RU" sz="14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249772" y="3921917"/>
        <a:ext cx="2170588" cy="1052548"/>
      </dsp:txXfrm>
    </dsp:sp>
    <dsp:sp modelId="{CFA305FF-96C0-4AF7-A914-4B96DCDD595F}">
      <dsp:nvSpPr>
        <dsp:cNvPr id="0" name=""/>
        <dsp:cNvSpPr/>
      </dsp:nvSpPr>
      <dsp:spPr>
        <a:xfrm rot="3722167">
          <a:off x="4483668" y="5216496"/>
          <a:ext cx="998503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998503" y="16062"/>
              </a:lnTo>
            </a:path>
          </a:pathLst>
        </a:custGeom>
        <a:noFill/>
        <a:ln w="127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57957" y="5207596"/>
        <a:ext cx="49925" cy="49925"/>
      </dsp:txXfrm>
    </dsp:sp>
    <dsp:sp modelId="{CC3DBA38-3738-45D2-865A-7E2E8CDB8B4A}">
      <dsp:nvSpPr>
        <dsp:cNvPr id="0" name=""/>
        <dsp:cNvSpPr/>
      </dsp:nvSpPr>
      <dsp:spPr>
        <a:xfrm>
          <a:off x="5217026" y="5114499"/>
          <a:ext cx="2236080" cy="111804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tint val="99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99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99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38100">
          <a:solidFill>
            <a:schemeClr val="accent5">
              <a:lumMod val="50000"/>
            </a:schemeClr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“ </a:t>
          </a:r>
          <a:r>
            <a:rPr lang="ru-RU" sz="1600" kern="1200" dirty="0" err="1" smtClean="0">
              <a:solidFill>
                <a:schemeClr val="tx1"/>
              </a:solidFill>
              <a:latin typeface="Comic Sans MS" panose="030F0702030302020204" pitchFamily="66" charset="0"/>
            </a:rPr>
            <a:t>Иллинойская</a:t>
          </a:r>
          <a:r>
            <a:rPr lang="ru-RU" sz="1600" kern="1200" dirty="0" smtClean="0">
              <a:solidFill>
                <a:schemeClr val="tx1"/>
              </a:solidFill>
              <a:latin typeface="Comic Sans MS" panose="030F0702030302020204" pitchFamily="66" charset="0"/>
            </a:rPr>
            <a:t> модель”. </a:t>
          </a:r>
          <a:endParaRPr lang="ru-RU" sz="1600" kern="1200" dirty="0">
            <a:solidFill>
              <a:schemeClr val="tx1"/>
            </a:solidFill>
            <a:latin typeface="Comic Sans MS" panose="030F0702030302020204" pitchFamily="66" charset="0"/>
          </a:endParaRPr>
        </a:p>
      </dsp:txBody>
      <dsp:txXfrm>
        <a:off x="5249772" y="5147245"/>
        <a:ext cx="2170588" cy="1052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70937-E68D-4DE8-B35E-E8EE06352200}" type="datetimeFigureOut">
              <a:rPr lang="ru-RU" smtClean="0"/>
              <a:t>23.09.2019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69D9CD-D02C-4735-B061-74A790A7C5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0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9D9CD-D02C-4735-B061-74A790A7C57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84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46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6419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33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B16EE-53B2-4530-B81E-F4B0037B0FE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EDA7C-0DED-4F76-B29C-AE92B9DD95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543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77D28-19DE-47E4-BE2C-04C6D98467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463A9-9034-4787-8047-5BF2BBEC4D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131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31B18-54AE-4CCD-9635-3B3F29F94BC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773F7-1622-426E-948D-091F70F842C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02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62C395-9288-413E-8FCA-E4B61A47707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54C07-EEDC-4A19-A583-8F948BF1D41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823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FBF9F-7237-4F61-9B42-A06BE74C1FB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E54B6A-7B7B-4D68-A088-1926D9E493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32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74538-964F-474B-B1C0-4E88ED041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722B18-2C2E-4E4E-A2C4-E994A312B7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158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DA783-6D5A-4CA0-ADAC-AB50A32F8C5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8B8188-E351-41E8-A813-6DD6BA2A612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918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5AB5-9E3B-494D-AC2E-C7F236F3773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45374-733E-46EB-B48C-95616B17254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47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9128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E8D00-AE4D-4C9C-A35D-894A9783C50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9600F-B3B1-4E16-A037-C2F7EE7171E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2092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6A5D7-68E9-4827-BDB5-2BAE6219AD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3C59-DE25-459E-8695-4FD7F60E062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12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5B25A-DF11-4BB2-A57A-BB931CCDB27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FE7FB-B116-4116-93CE-B13FB3C1AD7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0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372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8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4810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897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38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082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98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23.09.2019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940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B084D1-482C-4BF1-9ADE-C90135C725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23.09.2019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D7A303-EC6A-4115-88BA-402B61B01CD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1" name="Picture 8" descr="schoolhous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66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2.png"/><Relationship Id="rId9" Type="http://schemas.microsoft.com/office/2007/relationships/diagramDrawing" Target="../diagrams/drawin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osferatu\Desktop\12dfd46342c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0"/>
            <a:ext cx="9429784" cy="6858000"/>
          </a:xfrm>
          <a:prstGeom prst="rect">
            <a:avLst/>
          </a:prstGeom>
          <a:noFill/>
        </p:spPr>
      </p:pic>
      <p:sp>
        <p:nvSpPr>
          <p:cNvPr id="8" name="Скругленный прямоугольник 7"/>
          <p:cNvSpPr/>
          <p:nvPr/>
        </p:nvSpPr>
        <p:spPr>
          <a:xfrm>
            <a:off x="3071802" y="357166"/>
            <a:ext cx="3929090" cy="71438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МКДОУ  «Улыбка»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28596" y="1412776"/>
            <a:ext cx="6143668" cy="2857520"/>
          </a:xfrm>
          <a:prstGeom prst="round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«Методы и приемы работы 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с одаренными детьми </a:t>
            </a:r>
          </a:p>
          <a:p>
            <a:pPr algn="ctr"/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  <a:latin typeface="Monotype Corsiva" pitchFamily="66" charset="0"/>
              </a:rPr>
              <a:t>по художественному творчеству»</a:t>
            </a:r>
            <a:endParaRPr lang="ru-RU" sz="4000" dirty="0">
              <a:solidFill>
                <a:schemeClr val="tx2">
                  <a:lumMod val="50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31" name="Picture 7" descr="C:\Users\Nosferatu\Desktop\клипарт изо\drawing0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0087"/>
            <a:ext cx="3071802" cy="1582918"/>
          </a:xfrm>
          <a:prstGeom prst="rect">
            <a:avLst/>
          </a:prstGeom>
          <a:noFill/>
        </p:spPr>
      </p:pic>
      <p:pic>
        <p:nvPicPr>
          <p:cNvPr id="1027" name="Picture 3" descr="C:\Users\Nosferatu\Desktop\клипарт изо\drawing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6063612" y="1571612"/>
            <a:ext cx="3080388" cy="392906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500430" y="6286520"/>
            <a:ext cx="20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Новый Уренгой-2015г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42159" cy="662473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012161" y="6148619"/>
            <a:ext cx="3107278" cy="45113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Магомедов М, 6 лет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Детсад\Desktop\детский сад года\Новая папка (4)\DSC_704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12603" r="4327"/>
          <a:stretch/>
        </p:blipFill>
        <p:spPr bwMode="auto">
          <a:xfrm>
            <a:off x="875605" y="741426"/>
            <a:ext cx="7349972" cy="540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7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8928992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10457" y="6298244"/>
            <a:ext cx="2926039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5580112" y="63704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anose="030F0702030302020204" pitchFamily="66" charset="0"/>
              </a:rPr>
              <a:t>       </a:t>
            </a:r>
            <a:r>
              <a:rPr lang="ru-RU" dirty="0" err="1" smtClean="0">
                <a:latin typeface="Comic Sans MS" panose="030F0702030302020204" pitchFamily="66" charset="0"/>
              </a:rPr>
              <a:t>Пайзулаева</a:t>
            </a:r>
            <a:r>
              <a:rPr lang="ru-RU" dirty="0" smtClean="0">
                <a:latin typeface="Comic Sans MS" panose="030F0702030302020204" pitchFamily="66" charset="0"/>
              </a:rPr>
              <a:t> Х, </a:t>
            </a:r>
            <a:r>
              <a:rPr lang="ru-RU" dirty="0">
                <a:latin typeface="Comic Sans MS" panose="030F0702030302020204" pitchFamily="66" charset="0"/>
              </a:rPr>
              <a:t>5</a:t>
            </a:r>
            <a:r>
              <a:rPr lang="ru-RU" dirty="0" smtClean="0">
                <a:latin typeface="Comic Sans MS" panose="030F0702030302020204" pitchFamily="66" charset="0"/>
              </a:rPr>
              <a:t> лет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 descr="C:\Users\Детсад\Desktop\детский сад года\Новая папка (4)\DSC_7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861" y="620688"/>
            <a:ext cx="7068277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659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12968" cy="64087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13405" y="6281936"/>
            <a:ext cx="2926039" cy="5760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332293" y="6385302"/>
            <a:ext cx="2772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latin typeface="Comic Sans MS" panose="030F0702030302020204" pitchFamily="66" charset="0"/>
              </a:rPr>
              <a:t>Омарова</a:t>
            </a:r>
            <a:r>
              <a:rPr lang="ru-RU" dirty="0" smtClean="0">
                <a:latin typeface="Comic Sans MS" panose="030F0702030302020204" pitchFamily="66" charset="0"/>
              </a:rPr>
              <a:t> С, </a:t>
            </a:r>
            <a:r>
              <a:rPr lang="ru-RU" dirty="0">
                <a:latin typeface="Comic Sans MS" panose="030F0702030302020204" pitchFamily="66" charset="0"/>
              </a:rPr>
              <a:t>6</a:t>
            </a:r>
            <a:r>
              <a:rPr lang="ru-RU" dirty="0" smtClean="0">
                <a:latin typeface="Comic Sans MS" panose="030F0702030302020204" pitchFamily="66" charset="0"/>
              </a:rPr>
              <a:t> лет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123" name="Picture 3" descr="C:\Users\Детсад\Desktop\детский сад года\Новая папка (4)\DSC_70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36" y="598376"/>
            <a:ext cx="745232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osferatu\Desktop\fon-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8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3323861" cy="24928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Users\Детсад\Desktop\разное\Земля - наш Дом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0634"/>
            <a:ext cx="3387109" cy="24700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етсад\Desktop\разное\Земля - наш Дом.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695052"/>
            <a:ext cx="3596144" cy="2530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етсад\Desktop\детский сад года\Новая папка (4)\DSC_704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"/>
          <a:stretch/>
        </p:blipFill>
        <p:spPr bwMode="auto">
          <a:xfrm>
            <a:off x="4769828" y="440668"/>
            <a:ext cx="3724013" cy="2708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13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111\Desktop\Рисунок (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16044"/>
            <a:ext cx="9505056" cy="68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57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111\Desktop\Рисунок (4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323528"/>
            <a:ext cx="6858000" cy="950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76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111\Desktop\Рисунок (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7" y="-1304926"/>
            <a:ext cx="9324528" cy="816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545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osferatu\Desktop\vector-nature-animals_1335897894691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1547664" y="238194"/>
            <a:ext cx="6715140" cy="160663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Comic Sans MS" pitchFamily="66" charset="0"/>
              </a:rPr>
              <a:t>Первоочередная задача воспитания и развития художественно одаренных детей –</a:t>
            </a:r>
            <a:r>
              <a:rPr lang="ru-RU" sz="2400" b="1" dirty="0" smtClean="0">
                <a:solidFill>
                  <a:schemeClr val="tx1"/>
                </a:solidFill>
                <a:latin typeface="Comic Sans MS" pitchFamily="66" charset="0"/>
              </a:rPr>
              <a:t>развитие творческой активности, нестандартного видения мира</a:t>
            </a:r>
            <a:endParaRPr lang="ru-RU" sz="2400" b="1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85" y="1876456"/>
            <a:ext cx="5004049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2346266"/>
            <a:ext cx="388843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u="sng" dirty="0">
                <a:latin typeface="Comic Sans MS" panose="030F0702030302020204" pitchFamily="66" charset="0"/>
              </a:rPr>
              <a:t>Три основных способа организации обучения одаренных детей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· </a:t>
            </a:r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 «раздельное обучение» </a:t>
            </a:r>
            <a:r>
              <a:rPr lang="ru-RU" sz="1400" dirty="0">
                <a:latin typeface="Comic Sans MS" panose="030F0702030302020204" pitchFamily="66" charset="0"/>
              </a:rPr>
              <a:t>– специальные образовательные учреждения для одаренных детей.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·  </a:t>
            </a:r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«совместно-раздельное обучение» </a:t>
            </a:r>
            <a:r>
              <a:rPr lang="ru-RU" sz="1400" dirty="0">
                <a:latin typeface="Comic Sans MS" panose="030F0702030302020204" pitchFamily="66" charset="0"/>
              </a:rPr>
              <a:t>– специальные группы для одаренных в традиционном учебном заведении.</a:t>
            </a:r>
          </a:p>
          <a:p>
            <a:pPr fontAlgn="base"/>
            <a:r>
              <a:rPr lang="ru-RU" sz="1400" dirty="0">
                <a:latin typeface="Comic Sans MS" panose="030F0702030302020204" pitchFamily="66" charset="0"/>
              </a:rPr>
              <a:t>·  </a:t>
            </a:r>
            <a:r>
              <a:rPr lang="ru-RU" sz="1400" dirty="0">
                <a:solidFill>
                  <a:srgbClr val="FF0000"/>
                </a:solidFill>
                <a:latin typeface="Comic Sans MS" panose="030F0702030302020204" pitchFamily="66" charset="0"/>
              </a:rPr>
              <a:t>«совместное обучение» </a:t>
            </a:r>
            <a:r>
              <a:rPr lang="ru-RU" sz="1400" dirty="0">
                <a:latin typeface="Comic Sans MS" panose="030F0702030302020204" pitchFamily="66" charset="0"/>
              </a:rPr>
              <a:t>– организационный подход, при котором одаренные обучаются в «естественной микросреде», т.е. когда они не удаляются из круга «нормальных» сверстников</a:t>
            </a:r>
            <a:endParaRPr lang="ru-RU" sz="1400" dirty="0"/>
          </a:p>
        </p:txBody>
      </p:sp>
      <p:pic>
        <p:nvPicPr>
          <p:cNvPr id="2056" name="Picture 8" descr="C:\Users\Nosferatu\Desktop\клипарт изо\drawing00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19478" y="4273757"/>
            <a:ext cx="2286652" cy="2756636"/>
          </a:xfrm>
          <a:prstGeom prst="rect">
            <a:avLst/>
          </a:prstGeom>
          <a:noFill/>
        </p:spPr>
      </p:pic>
      <p:sp>
        <p:nvSpPr>
          <p:cNvPr id="9" name="Облако 8"/>
          <p:cNvSpPr/>
          <p:nvPr/>
        </p:nvSpPr>
        <p:spPr>
          <a:xfrm>
            <a:off x="4788024" y="1787769"/>
            <a:ext cx="3668702" cy="3282461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Три  основные формы </a:t>
            </a:r>
            <a:r>
              <a:rPr lang="ru-RU" sz="1400" u="sng" dirty="0" err="1">
                <a:solidFill>
                  <a:prstClr val="black"/>
                </a:solidFill>
                <a:latin typeface="Comic Sans MS" panose="030F0702030302020204" pitchFamily="66" charset="0"/>
              </a:rPr>
              <a:t>рабоы</a:t>
            </a:r>
            <a:r>
              <a:rPr lang="ru-RU" sz="1400" u="sng" dirty="0">
                <a:solidFill>
                  <a:prstClr val="black"/>
                </a:solidFill>
                <a:latin typeface="Comic Sans MS" panose="030F0702030302020204" pitchFamily="66" charset="0"/>
              </a:rPr>
              <a:t> с одаренными детьми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1.  Групповая форма (Р. Кузине, </a:t>
            </a:r>
            <a:r>
              <a:rPr lang="ru-RU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С.Френе</a:t>
            </a:r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, </a:t>
            </a:r>
            <a:r>
              <a:rPr lang="ru-RU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П.Эстрейх</a:t>
            </a:r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 и </a:t>
            </a:r>
            <a:r>
              <a:rPr lang="ru-RU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др</a:t>
            </a:r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)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2.  Коллективная форма. (Я.А. Коменский, </a:t>
            </a:r>
            <a:r>
              <a:rPr lang="ru-RU" sz="14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И.Штурм</a:t>
            </a:r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 и др.)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Comic Sans MS" panose="030F0702030302020204" pitchFamily="66" charset="0"/>
              </a:rPr>
              <a:t>3.  Индивидуальный способ (господствовавший до XVIII в.).</a:t>
            </a:r>
            <a:endParaRPr lang="ru-RU" sz="1400" u="sng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osferatu\Desktop\4842456_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52400" cy="6858000"/>
          </a:xfrm>
          <a:prstGeom prst="rect">
            <a:avLst/>
          </a:prstGeom>
          <a:noFill/>
        </p:spPr>
      </p:pic>
      <p:pic>
        <p:nvPicPr>
          <p:cNvPr id="9220" name="Picture 4" descr="C:\Users\Nosferatu\Desktop\клипарт изо\drawing0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512" y="116632"/>
            <a:ext cx="3528392" cy="2868240"/>
          </a:xfrm>
          <a:prstGeom prst="rect">
            <a:avLst/>
          </a:prstGeom>
          <a:noFill/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238341175"/>
              </p:ext>
            </p:extLst>
          </p:nvPr>
        </p:nvGraphicFramePr>
        <p:xfrm>
          <a:off x="683568" y="207129"/>
          <a:ext cx="892899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sferatu\Desktop\narisovannyj-fon6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2073" cy="6858000"/>
          </a:xfrm>
          <a:prstGeom prst="rect">
            <a:avLst/>
          </a:prstGeom>
          <a:noFill/>
        </p:spPr>
      </p:pic>
      <p:pic>
        <p:nvPicPr>
          <p:cNvPr id="8196" name="Picture 4" descr="C:\Users\Nosferatu\Desktop\клипарт изо\kidgames6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235401" y="3820401"/>
            <a:ext cx="3189122" cy="311516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 flipH="1">
            <a:off x="0" y="318409"/>
            <a:ext cx="38967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Comic Sans MS" panose="030F0702030302020204" pitchFamily="66" charset="0"/>
              </a:rPr>
              <a:t>Уголок для индивидуальной работы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36043" y="395895"/>
            <a:ext cx="48718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Уголок экспозиции детских рисунков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1" name="Picture 3" descr="C:\Users\Детсад\Desktop\детский сад года\Новая папка (4)\DSC_7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962" y="796005"/>
            <a:ext cx="4187956" cy="3140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5" y="960373"/>
            <a:ext cx="3779837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:\Users\Детсад\Desktop\детский сад года\Новая папка (4)\DSC_70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906" y="4161873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етсад\Desktop\детский сад года\Новая папка (4)\DSC_703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" t="14965" r="4194"/>
          <a:stretch/>
        </p:blipFill>
        <p:spPr bwMode="auto">
          <a:xfrm>
            <a:off x="46446" y="4225423"/>
            <a:ext cx="3358775" cy="2293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97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Nosferatu\Desktop\4842456_24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752400" cy="6858000"/>
          </a:xfrm>
          <a:prstGeom prst="rect">
            <a:avLst/>
          </a:prstGeom>
          <a:noFill/>
        </p:spPr>
      </p:pic>
      <p:pic>
        <p:nvPicPr>
          <p:cNvPr id="7170" name="Picture 2" descr="C:\Users\Детсад\Desktop\детский сад года\Новая папка (4)\DSC_703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9" t="5377" b="1936"/>
          <a:stretch/>
        </p:blipFill>
        <p:spPr bwMode="auto">
          <a:xfrm rot="1139871">
            <a:off x="6433332" y="706949"/>
            <a:ext cx="2664296" cy="3475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C:\Users\Детсад\Desktop\детский сад года\Новая папка (4)\DSC_703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" t="4301" r="7275" b="-1076"/>
          <a:stretch/>
        </p:blipFill>
        <p:spPr bwMode="auto">
          <a:xfrm rot="20966139">
            <a:off x="539552" y="588926"/>
            <a:ext cx="2532293" cy="3711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C:\Users\Детсад\Desktop\детский сад года\Новая папка (4)\DSC_70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" t="4731" r="2751" b="6022"/>
          <a:stretch/>
        </p:blipFill>
        <p:spPr bwMode="auto">
          <a:xfrm>
            <a:off x="3071844" y="388249"/>
            <a:ext cx="3252779" cy="2295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 descr="C:\Users\Детсад\Desktop\детский сад года\Новая папка (4)\DSC_704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3" t="22399" r="8710" b="14194"/>
          <a:stretch/>
        </p:blipFill>
        <p:spPr bwMode="auto">
          <a:xfrm>
            <a:off x="3670300" y="3717032"/>
            <a:ext cx="2411799" cy="25671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220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Методы и приемы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123" name="Содержимое 4"/>
          <p:cNvSpPr>
            <a:spLocks noGrp="1"/>
          </p:cNvSpPr>
          <p:nvPr>
            <p:ph idx="1"/>
          </p:nvPr>
        </p:nvSpPr>
        <p:spPr>
          <a:xfrm>
            <a:off x="457200" y="1357313"/>
            <a:ext cx="8329613" cy="4921250"/>
          </a:xfrm>
        </p:spPr>
        <p:txBody>
          <a:bodyPr/>
          <a:lstStyle/>
          <a:p>
            <a:endParaRPr lang="ru-RU" sz="2800" dirty="0" smtClean="0"/>
          </a:p>
          <a:p>
            <a:r>
              <a:rPr lang="ru-RU" sz="2800" dirty="0" err="1" smtClean="0"/>
              <a:t>Одномоментности</a:t>
            </a:r>
            <a:endParaRPr lang="ru-RU" sz="2800" dirty="0" smtClean="0"/>
          </a:p>
          <a:p>
            <a:r>
              <a:rPr lang="ru-RU" sz="2800" dirty="0" smtClean="0"/>
              <a:t>  наглядности</a:t>
            </a:r>
          </a:p>
          <a:p>
            <a:r>
              <a:rPr lang="ru-RU" sz="2800" dirty="0" smtClean="0"/>
              <a:t> словесный</a:t>
            </a:r>
          </a:p>
          <a:p>
            <a:r>
              <a:rPr lang="ru-RU" sz="2800" dirty="0" smtClean="0"/>
              <a:t> практический</a:t>
            </a:r>
          </a:p>
          <a:p>
            <a:r>
              <a:rPr lang="ru-RU" sz="2800" dirty="0" smtClean="0"/>
              <a:t> эвристический</a:t>
            </a:r>
          </a:p>
          <a:p>
            <a:r>
              <a:rPr lang="ru-RU" sz="2800" dirty="0" smtClean="0"/>
              <a:t> частично-поисковый</a:t>
            </a:r>
          </a:p>
          <a:p>
            <a:r>
              <a:rPr lang="ru-RU" sz="2800" dirty="0" smtClean="0"/>
              <a:t> проблемно-мотивационный</a:t>
            </a:r>
          </a:p>
          <a:p>
            <a:pPr>
              <a:buFont typeface="Arial" charset="0"/>
              <a:buNone/>
            </a:pP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1664140110"/>
      </p:ext>
    </p:extLst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009-2010AcademicCalendar_MonSu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1418</TotalTime>
  <Words>142</Words>
  <Application>Microsoft Office PowerPoint</Application>
  <PresentationFormat>Экран (4:3)</PresentationFormat>
  <Paragraphs>37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Тема Office</vt:lpstr>
      <vt:lpstr>2009-2010AcademicCalendar_MonSun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Методы и приемы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Nosferatu</dc:creator>
  <cp:lastModifiedBy>1111</cp:lastModifiedBy>
  <cp:revision>76</cp:revision>
  <dcterms:created xsi:type="dcterms:W3CDTF">2015-03-31T14:32:13Z</dcterms:created>
  <dcterms:modified xsi:type="dcterms:W3CDTF">2019-09-23T11:55:34Z</dcterms:modified>
</cp:coreProperties>
</file>