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8" r:id="rId7"/>
    <p:sldId id="262" r:id="rId8"/>
    <p:sldId id="269" r:id="rId9"/>
    <p:sldId id="270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58FF3-961F-4BE3-A669-0639A09F2235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B54BE-465A-4935-8716-DDAF52114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00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24AD8DC-9FC6-4681-9FBB-EE670819F8E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2DF2F63-3CE9-4EA2-A519-69E4FA7C92D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87624" y="1412776"/>
            <a:ext cx="7416824" cy="28083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развивающей предметно-пространственной среды в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МКДОУ «Улыбка»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 Чиркей 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Буйнакского района РД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2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Сектор игр спортивной тематики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66" y="3284984"/>
            <a:ext cx="2857500" cy="2133600"/>
          </a:xfrm>
          <a:prstGeom prst="rect">
            <a:avLst/>
          </a:prstGeom>
        </p:spPr>
      </p:pic>
      <p:pic>
        <p:nvPicPr>
          <p:cNvPr id="5122" name="Picture 2" descr="C:\Users\Детсад\Desktop\Новая папка (2)\Новая папка\20180418_103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434469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606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Познавательный </a:t>
            </a:r>
            <a:r>
              <a:rPr lang="ru-RU" b="1" dirty="0" smtClean="0">
                <a:solidFill>
                  <a:srgbClr val="002060"/>
                </a:solidFill>
              </a:rPr>
              <a:t>сектор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3881592" cy="2746485"/>
          </a:xfrm>
          <a:prstGeom prst="rect">
            <a:avLst/>
          </a:prstGeom>
        </p:spPr>
      </p:pic>
      <p:pic>
        <p:nvPicPr>
          <p:cNvPr id="6146" name="Picture 2" descr="C:\Users\Детсад\Desktop\Новая папка (2)\IMG-20180417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9" y="717419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етсад\Desktop\Новая папка (2)\IMG-20180417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76" y="3435036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етсад\Desktop\Новая папка (2)\IMG-20180417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57" y="273580"/>
            <a:ext cx="3524535" cy="26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Сектор художественно - </a:t>
            </a:r>
            <a:r>
              <a:rPr lang="ru-RU" b="1" dirty="0" smtClean="0">
                <a:solidFill>
                  <a:srgbClr val="002060"/>
                </a:solidFill>
              </a:rPr>
              <a:t>литературный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400825"/>
            <a:ext cx="2232248" cy="3125147"/>
          </a:xfrm>
          <a:prstGeom prst="rect">
            <a:avLst/>
          </a:prstGeom>
        </p:spPr>
      </p:pic>
      <p:pic>
        <p:nvPicPr>
          <p:cNvPr id="7170" name="Picture 2" descr="C:\Users\Детсад\Desktop\Новая папка (2)\Новая папка\20180418_100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796835" cy="2847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етсад\Desktop\Новая папка (2)\Новая папка\20180418_101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20075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48" y="3684338"/>
            <a:ext cx="4127500" cy="309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9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673280" cy="2650306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 </a:t>
            </a: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Структурно игровая среда представляет комплекс взаимосвязанных игровых секторов, стимулирующих развитие различных видов деятельности: игровой, познавательной, художественной, трудовой и др. Подобный подход полностью соответствует специфике дошкольного детства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30910"/>
            <a:ext cx="7701770" cy="182709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51" y="2924944"/>
            <a:ext cx="4285950" cy="321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90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4347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ЗОНЫ ДЛЯ ИГРОВОЙ СРЕДЫ: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19675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Кукольный уголок, включающий предметно-образные игры бытовой тематики</a:t>
            </a:r>
          </a:p>
        </p:txBody>
      </p:sp>
      <p:pic>
        <p:nvPicPr>
          <p:cNvPr id="2050" name="Picture 2" descr="C:\Users\Детсад\Desktop\Новая папка (2)\IMG_20180418_114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39" y="2138129"/>
            <a:ext cx="3794985" cy="1714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тсад\Desktop\Новая папка (2)\IMG_20180418_111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42" y="2542591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етсад\Desktop\Новая папка (2)\IMG_20180418_114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10" y="3883268"/>
            <a:ext cx="3611892" cy="2708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4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0466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Сектор сюжетно-ролевых игр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D6F5B2"/>
              </a:clrFrom>
              <a:clrTo>
                <a:srgbClr val="D6F5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5" y="4797152"/>
            <a:ext cx="3486150" cy="1924050"/>
          </a:xfrm>
          <a:prstGeom prst="rect">
            <a:avLst/>
          </a:prstGeom>
        </p:spPr>
      </p:pic>
      <p:pic>
        <p:nvPicPr>
          <p:cNvPr id="1026" name="Picture 2" descr="C:\Users\Детсад\Desktop\Новая папка (2)\IMG_20180418_101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135">
            <a:off x="574200" y="1651265"/>
            <a:ext cx="3777275" cy="2832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етсад\Desktop\Новая папка (2)\IMG_20180418_112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83" y="943130"/>
            <a:ext cx="3705876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Сектор строительных игр, объединённый с игрушками транспортной тематики.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41168"/>
            <a:ext cx="7271792" cy="1725086"/>
          </a:xfrm>
          <a:prstGeom prst="rect">
            <a:avLst/>
          </a:prstGeom>
        </p:spPr>
      </p:pic>
      <p:pic>
        <p:nvPicPr>
          <p:cNvPr id="1026" name="Picture 2" descr="C:\Users\Детсад\Desktop\Новая папка (2)\Новая папка\20180417_100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839435" cy="28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етсад\Desktop\Новая папка (2)\Новая папка\20180418_080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0788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7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Центр безопасности дорожного движения интересен не только мальчикам, но и девочкам. Он оснащен необходимыми атрибутами к сюжетно-ролевым играм, занятиям для закрепления знаний правил дорожного движения. Это всевозможные игрушки – транспортные средства, светофор, фуражка милиционера, жезл регулировщика, макет улицы, дорожные знаки. Хорошим дидактическим пособием служит напольный коврик с разметкой улиц и дорог.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21" y="4475071"/>
            <a:ext cx="1432051" cy="2239925"/>
          </a:xfrm>
          <a:prstGeom prst="rect">
            <a:avLst/>
          </a:prstGeom>
        </p:spPr>
      </p:pic>
      <p:pic>
        <p:nvPicPr>
          <p:cNvPr id="2050" name="Picture 2" descr="C:\Users\Детсад\Desktop\Новая папка (2)\Новая папка\20180417_121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4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Сектор дидактических </a:t>
            </a:r>
            <a:r>
              <a:rPr lang="ru-RU" b="1" dirty="0" smtClean="0">
                <a:solidFill>
                  <a:srgbClr val="002060"/>
                </a:solidFill>
              </a:rPr>
              <a:t>игр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D6F5B2"/>
              </a:clrFrom>
              <a:clrTo>
                <a:srgbClr val="D6F5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39" y="5445224"/>
            <a:ext cx="2298842" cy="1268760"/>
          </a:xfrm>
          <a:prstGeom prst="rect">
            <a:avLst/>
          </a:prstGeom>
        </p:spPr>
      </p:pic>
      <p:pic>
        <p:nvPicPr>
          <p:cNvPr id="3074" name="Picture 2" descr="C:\Users\Детсад\Desktop\Новая папка (2)\IMG-20180416-WA0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3650"/>
            <a:ext cx="3636430" cy="2727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етсад\Desktop\Новая папка (2)\IMG-20180416-WA0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993">
            <a:off x="4703529" y="439933"/>
            <a:ext cx="3531783" cy="264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етсад\Desktop\Новая папка (2)\IMG-20180416-WA00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41" y="3356992"/>
            <a:ext cx="3930829" cy="294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640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Центр конструирования способствует развитию детского творчества, конструкторских способностей.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Островок тишины и спокойствия, как центр дидактических игр, психологической разгрузки, который располагает к созерцательному наблюдению, мечтам и тихим беседам. Ребенок чувствует себя здесь комфортно, спокойно и уютно. Этому способствуют комфортный диван, кресла, рядом любимые книги. Уют, домашняя обстановка позволяют детям комфортно расположиться и погрузиться в волшебный мир книг. В этом центре дети с удовольствием приобщаются к словесному искусству, у детей развивается художественное восприятие и эстетический вкус.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C:\Users\Детсад\Desktop\Новая папка (2)\Новая папка\20180416_165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21999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1\Desktop\Рисунок (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-331788"/>
            <a:ext cx="10545763" cy="752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9619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285</TotalTime>
  <Words>242</Words>
  <Application>Microsoft Office PowerPoint</Application>
  <PresentationFormat>Экран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Эркер</vt:lpstr>
      <vt:lpstr>Организация развивающей предметно-пространственной среды в МКДОУ «Улыбка»  с. Чиркей  Буйнакского района РД</vt:lpstr>
      <vt:lpstr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  Структурно игровая среда представляет комплекс взаимосвязанных игровых секторов, стимулирующих развитие различных видов деятельности: игровой, познавательной, художественной, трудовой и др. Подобный подход полностью соответствует специфике дошкольного детства.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теме «Организация развивающей предметно-пространственной среды в соответствии с ФГОС ДО»</dc:title>
  <dc:creator>Ольга</dc:creator>
  <cp:lastModifiedBy>1111</cp:lastModifiedBy>
  <cp:revision>25</cp:revision>
  <dcterms:created xsi:type="dcterms:W3CDTF">2017-06-15T16:53:10Z</dcterms:created>
  <dcterms:modified xsi:type="dcterms:W3CDTF">2019-09-23T11:30:13Z</dcterms:modified>
</cp:coreProperties>
</file>